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66" r:id="rId2"/>
  </p:sldIdLst>
  <p:sldSz cx="30275213" cy="42803763"/>
  <p:notesSz cx="20929600" cy="29819600"/>
  <p:defaultTextStyle>
    <a:defPPr>
      <a:defRPr lang="pt-PT"/>
    </a:defPPr>
    <a:lvl1pPr marL="0" algn="l" defTabSz="3340545" rtl="0" eaLnBrk="1" latinLnBrk="0" hangingPunct="1">
      <a:defRPr sz="6576" kern="1200">
        <a:solidFill>
          <a:schemeClr val="tx1"/>
        </a:solidFill>
        <a:latin typeface="+mn-lt"/>
        <a:ea typeface="+mn-ea"/>
        <a:cs typeface="+mn-cs"/>
      </a:defRPr>
    </a:lvl1pPr>
    <a:lvl2pPr marL="1670272" algn="l" defTabSz="3340545" rtl="0" eaLnBrk="1" latinLnBrk="0" hangingPunct="1">
      <a:defRPr sz="6576" kern="1200">
        <a:solidFill>
          <a:schemeClr val="tx1"/>
        </a:solidFill>
        <a:latin typeface="+mn-lt"/>
        <a:ea typeface="+mn-ea"/>
        <a:cs typeface="+mn-cs"/>
      </a:defRPr>
    </a:lvl2pPr>
    <a:lvl3pPr marL="3340545" algn="l" defTabSz="3340545" rtl="0" eaLnBrk="1" latinLnBrk="0" hangingPunct="1">
      <a:defRPr sz="6576" kern="1200">
        <a:solidFill>
          <a:schemeClr val="tx1"/>
        </a:solidFill>
        <a:latin typeface="+mn-lt"/>
        <a:ea typeface="+mn-ea"/>
        <a:cs typeface="+mn-cs"/>
      </a:defRPr>
    </a:lvl3pPr>
    <a:lvl4pPr marL="5010818" algn="l" defTabSz="3340545" rtl="0" eaLnBrk="1" latinLnBrk="0" hangingPunct="1">
      <a:defRPr sz="6576" kern="1200">
        <a:solidFill>
          <a:schemeClr val="tx1"/>
        </a:solidFill>
        <a:latin typeface="+mn-lt"/>
        <a:ea typeface="+mn-ea"/>
        <a:cs typeface="+mn-cs"/>
      </a:defRPr>
    </a:lvl4pPr>
    <a:lvl5pPr marL="6681091" algn="l" defTabSz="3340545" rtl="0" eaLnBrk="1" latinLnBrk="0" hangingPunct="1">
      <a:defRPr sz="6576" kern="1200">
        <a:solidFill>
          <a:schemeClr val="tx1"/>
        </a:solidFill>
        <a:latin typeface="+mn-lt"/>
        <a:ea typeface="+mn-ea"/>
        <a:cs typeface="+mn-cs"/>
      </a:defRPr>
    </a:lvl5pPr>
    <a:lvl6pPr marL="8351363" algn="l" defTabSz="3340545" rtl="0" eaLnBrk="1" latinLnBrk="0" hangingPunct="1">
      <a:defRPr sz="6576" kern="1200">
        <a:solidFill>
          <a:schemeClr val="tx1"/>
        </a:solidFill>
        <a:latin typeface="+mn-lt"/>
        <a:ea typeface="+mn-ea"/>
        <a:cs typeface="+mn-cs"/>
      </a:defRPr>
    </a:lvl6pPr>
    <a:lvl7pPr marL="10021635" algn="l" defTabSz="3340545" rtl="0" eaLnBrk="1" latinLnBrk="0" hangingPunct="1">
      <a:defRPr sz="6576" kern="1200">
        <a:solidFill>
          <a:schemeClr val="tx1"/>
        </a:solidFill>
        <a:latin typeface="+mn-lt"/>
        <a:ea typeface="+mn-ea"/>
        <a:cs typeface="+mn-cs"/>
      </a:defRPr>
    </a:lvl7pPr>
    <a:lvl8pPr marL="11691909" algn="l" defTabSz="3340545" rtl="0" eaLnBrk="1" latinLnBrk="0" hangingPunct="1">
      <a:defRPr sz="6576" kern="1200">
        <a:solidFill>
          <a:schemeClr val="tx1"/>
        </a:solidFill>
        <a:latin typeface="+mn-lt"/>
        <a:ea typeface="+mn-ea"/>
        <a:cs typeface="+mn-cs"/>
      </a:defRPr>
    </a:lvl8pPr>
    <a:lvl9pPr marL="13362181" algn="l" defTabSz="3340545" rtl="0" eaLnBrk="1" latinLnBrk="0" hangingPunct="1">
      <a:defRPr sz="657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1" userDrawn="1">
          <p15:clr>
            <a:srgbClr val="A4A3A4"/>
          </p15:clr>
        </p15:guide>
        <p15:guide id="2" pos="18510" userDrawn="1">
          <p15:clr>
            <a:srgbClr val="A4A3A4"/>
          </p15:clr>
        </p15:guide>
        <p15:guide id="3" pos="561" userDrawn="1">
          <p15:clr>
            <a:srgbClr val="A4A3A4"/>
          </p15:clr>
        </p15:guide>
        <p15:guide id="4" pos="6573" userDrawn="1">
          <p15:clr>
            <a:srgbClr val="A4A3A4"/>
          </p15:clr>
        </p15:guide>
        <p15:guide id="5" pos="12542" userDrawn="1">
          <p15:clr>
            <a:srgbClr val="A4A3A4"/>
          </p15:clr>
        </p15:guide>
        <p15:guide id="6" pos="7718" userDrawn="1">
          <p15:clr>
            <a:srgbClr val="F26B43"/>
          </p15:clr>
        </p15:guide>
        <p15:guide id="7" orient="horz" pos="3469" userDrawn="1">
          <p15:clr>
            <a:srgbClr val="F26B43"/>
          </p15:clr>
        </p15:guide>
        <p15:guide id="8" pos="12503" userDrawn="1">
          <p15:clr>
            <a:srgbClr val="A4A3A4"/>
          </p15:clr>
        </p15:guide>
        <p15:guide id="9" pos="858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artins" initials="a" lastIdx="2" clrIdx="0">
    <p:extLst>
      <p:ext uri="{19B8F6BF-5375-455C-9EA6-DF929625EA0E}">
        <p15:presenceInfo xmlns:p15="http://schemas.microsoft.com/office/powerpoint/2012/main" userId="amartins" providerId="None"/>
      </p:ext>
    </p:extLst>
  </p:cmAuthor>
  <p:cmAuthor id="2" name="Amartins" initials="AAAM" lastIdx="2" clrIdx="1"/>
  <p:cmAuthor id="3" name="Joana Gouveia" initials="JG" lastIdx="2" clrIdx="2">
    <p:extLst>
      <p:ext uri="{19B8F6BF-5375-455C-9EA6-DF929625EA0E}">
        <p15:presenceInfo xmlns:p15="http://schemas.microsoft.com/office/powerpoint/2012/main" userId="b5efe00f61562b4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546A"/>
    <a:srgbClr val="16537F"/>
    <a:srgbClr val="00458A"/>
    <a:srgbClr val="3366CC"/>
    <a:srgbClr val="0033CC"/>
    <a:srgbClr val="003366"/>
    <a:srgbClr val="006600"/>
    <a:srgbClr val="3399FF"/>
    <a:srgbClr val="70AD47"/>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Estilo Claro 1 - Destaqu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44" autoAdjust="0"/>
    <p:restoredTop sz="94343" autoAdjust="0"/>
  </p:normalViewPr>
  <p:slideViewPr>
    <p:cSldViewPr snapToGrid="0">
      <p:cViewPr>
        <p:scale>
          <a:sx n="30" d="100"/>
          <a:sy n="30" d="100"/>
        </p:scale>
        <p:origin x="1382" y="245"/>
      </p:cViewPr>
      <p:guideLst>
        <p:guide orient="horz" pos="13481"/>
        <p:guide pos="18510"/>
        <p:guide pos="561"/>
        <p:guide pos="6573"/>
        <p:guide pos="12542"/>
        <p:guide pos="7718"/>
        <p:guide orient="horz" pos="3469"/>
        <p:guide pos="12503"/>
        <p:guide pos="8583"/>
      </p:guideLst>
    </p:cSldViewPr>
  </p:slideViewPr>
  <p:notesTextViewPr>
    <p:cViewPr>
      <p:scale>
        <a:sx n="1" d="1"/>
        <a:sy n="1" d="1"/>
      </p:scale>
      <p:origin x="0" y="0"/>
    </p:cViewPr>
  </p:notesTextViewPr>
  <p:sorterViewPr>
    <p:cViewPr>
      <p:scale>
        <a:sx n="100" d="100"/>
        <a:sy n="100" d="100"/>
      </p:scale>
      <p:origin x="0" y="-392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7F9D-4BC1-8502-A811D29F6CF6}"/>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7F9D-4BC1-8502-A811D29F6CF6}"/>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7F9D-4BC1-8502-A811D29F6CF6}"/>
            </c:ext>
          </c:extLst>
        </c:ser>
        <c:dLbls>
          <c:showLegendKey val="0"/>
          <c:showVal val="0"/>
          <c:showCatName val="0"/>
          <c:showSerName val="0"/>
          <c:showPercent val="0"/>
          <c:showBubbleSize val="0"/>
        </c:dLbls>
        <c:gapWidth val="150"/>
        <c:axId val="93736960"/>
        <c:axId val="93738496"/>
      </c:barChart>
      <c:catAx>
        <c:axId val="93736960"/>
        <c:scaling>
          <c:orientation val="minMax"/>
        </c:scaling>
        <c:delete val="0"/>
        <c:axPos val="b"/>
        <c:numFmt formatCode="General" sourceLinked="0"/>
        <c:majorTickMark val="out"/>
        <c:minorTickMark val="none"/>
        <c:tickLblPos val="nextTo"/>
        <c:crossAx val="93738496"/>
        <c:crosses val="autoZero"/>
        <c:auto val="1"/>
        <c:lblAlgn val="ctr"/>
        <c:lblOffset val="100"/>
        <c:noMultiLvlLbl val="0"/>
      </c:catAx>
      <c:valAx>
        <c:axId val="93738496"/>
        <c:scaling>
          <c:orientation val="minMax"/>
        </c:scaling>
        <c:delete val="0"/>
        <c:axPos val="l"/>
        <c:majorGridlines/>
        <c:numFmt formatCode="General" sourceLinked="1"/>
        <c:majorTickMark val="out"/>
        <c:minorTickMark val="none"/>
        <c:tickLblPos val="nextTo"/>
        <c:crossAx val="93736960"/>
        <c:crosses val="autoZero"/>
        <c:crossBetween val="between"/>
      </c:valAx>
    </c:plotArea>
    <c:legend>
      <c:legendPos val="r"/>
      <c:overlay val="0"/>
    </c:legend>
    <c:plotVisOnly val="1"/>
    <c:dispBlanksAs val="gap"/>
    <c:showDLblsOverMax val="0"/>
  </c:chart>
  <c:txPr>
    <a:bodyPr/>
    <a:lstStyle/>
    <a:p>
      <a:pPr>
        <a:defRPr sz="1800"/>
      </a:pPr>
      <a:endParaRPr lang="zh-CN"/>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10" y="0"/>
            <a:ext cx="9069492" cy="1496158"/>
          </a:xfrm>
          <a:prstGeom prst="rect">
            <a:avLst/>
          </a:prstGeom>
        </p:spPr>
        <p:txBody>
          <a:bodyPr vert="horz" lIns="289904" tIns="144957" rIns="289904" bIns="144957" rtlCol="0"/>
          <a:lstStyle>
            <a:lvl1pPr algn="l">
              <a:defRPr sz="3800"/>
            </a:lvl1pPr>
          </a:lstStyle>
          <a:p>
            <a:endParaRPr lang="en-US"/>
          </a:p>
        </p:txBody>
      </p:sp>
      <p:sp>
        <p:nvSpPr>
          <p:cNvPr id="3" name="Marcador de Posição da Data 2"/>
          <p:cNvSpPr>
            <a:spLocks noGrp="1"/>
          </p:cNvSpPr>
          <p:nvPr>
            <p:ph type="dt" idx="1"/>
          </p:nvPr>
        </p:nvSpPr>
        <p:spPr>
          <a:xfrm>
            <a:off x="11855274" y="0"/>
            <a:ext cx="9069492" cy="1496158"/>
          </a:xfrm>
          <a:prstGeom prst="rect">
            <a:avLst/>
          </a:prstGeom>
        </p:spPr>
        <p:txBody>
          <a:bodyPr vert="horz" lIns="289904" tIns="144957" rIns="289904" bIns="144957" rtlCol="0"/>
          <a:lstStyle>
            <a:lvl1pPr algn="r">
              <a:defRPr sz="3800"/>
            </a:lvl1pPr>
          </a:lstStyle>
          <a:p>
            <a:fld id="{7577A6C5-E147-466B-A9D0-8D8291515158}" type="datetimeFigureOut">
              <a:rPr lang="en-US" smtClean="0"/>
              <a:pPr/>
              <a:t>7/2/2024</a:t>
            </a:fld>
            <a:endParaRPr lang="en-US"/>
          </a:p>
        </p:txBody>
      </p:sp>
      <p:sp>
        <p:nvSpPr>
          <p:cNvPr id="4" name="Marcador de Posição da Imagem do Diapositivo 3"/>
          <p:cNvSpPr>
            <a:spLocks noGrp="1" noRot="1" noChangeAspect="1"/>
          </p:cNvSpPr>
          <p:nvPr>
            <p:ph type="sldImg" idx="2"/>
          </p:nvPr>
        </p:nvSpPr>
        <p:spPr>
          <a:xfrm>
            <a:off x="6905625" y="3727450"/>
            <a:ext cx="7118350" cy="10064750"/>
          </a:xfrm>
          <a:prstGeom prst="rect">
            <a:avLst/>
          </a:prstGeom>
          <a:noFill/>
          <a:ln w="12700">
            <a:solidFill>
              <a:prstClr val="black"/>
            </a:solidFill>
          </a:ln>
        </p:spPr>
        <p:txBody>
          <a:bodyPr vert="horz" lIns="289904" tIns="144957" rIns="289904" bIns="144957" rtlCol="0" anchor="ctr"/>
          <a:lstStyle/>
          <a:p>
            <a:endParaRPr lang="en-US"/>
          </a:p>
        </p:txBody>
      </p:sp>
      <p:sp>
        <p:nvSpPr>
          <p:cNvPr id="5" name="Marcador de Posição de Notas 4"/>
          <p:cNvSpPr>
            <a:spLocks noGrp="1"/>
          </p:cNvSpPr>
          <p:nvPr>
            <p:ph type="body" sz="quarter" idx="3"/>
          </p:nvPr>
        </p:nvSpPr>
        <p:spPr>
          <a:xfrm>
            <a:off x="2092960" y="14350682"/>
            <a:ext cx="16743680" cy="11741468"/>
          </a:xfrm>
          <a:prstGeom prst="rect">
            <a:avLst/>
          </a:prstGeom>
        </p:spPr>
        <p:txBody>
          <a:bodyPr vert="horz" lIns="289904" tIns="144957" rIns="289904" bIns="144957" rtlCol="0"/>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6" name="Marcador de Posição do Rodapé 5"/>
          <p:cNvSpPr>
            <a:spLocks noGrp="1"/>
          </p:cNvSpPr>
          <p:nvPr>
            <p:ph type="ftr" sz="quarter" idx="4"/>
          </p:nvPr>
        </p:nvSpPr>
        <p:spPr>
          <a:xfrm>
            <a:off x="10" y="28323457"/>
            <a:ext cx="9069492" cy="1496156"/>
          </a:xfrm>
          <a:prstGeom prst="rect">
            <a:avLst/>
          </a:prstGeom>
        </p:spPr>
        <p:txBody>
          <a:bodyPr vert="horz" lIns="289904" tIns="144957" rIns="289904" bIns="144957" rtlCol="0" anchor="b"/>
          <a:lstStyle>
            <a:lvl1pPr algn="l">
              <a:defRPr sz="3800"/>
            </a:lvl1pPr>
          </a:lstStyle>
          <a:p>
            <a:endParaRPr lang="en-US"/>
          </a:p>
        </p:txBody>
      </p:sp>
      <p:sp>
        <p:nvSpPr>
          <p:cNvPr id="7" name="Marcador de Posição do Número do Diapositivo 6"/>
          <p:cNvSpPr>
            <a:spLocks noGrp="1"/>
          </p:cNvSpPr>
          <p:nvPr>
            <p:ph type="sldNum" sz="quarter" idx="5"/>
          </p:nvPr>
        </p:nvSpPr>
        <p:spPr>
          <a:xfrm>
            <a:off x="11855274" y="28323457"/>
            <a:ext cx="9069492" cy="1496156"/>
          </a:xfrm>
          <a:prstGeom prst="rect">
            <a:avLst/>
          </a:prstGeom>
        </p:spPr>
        <p:txBody>
          <a:bodyPr vert="horz" lIns="289904" tIns="144957" rIns="289904" bIns="144957" rtlCol="0" anchor="b"/>
          <a:lstStyle>
            <a:lvl1pPr algn="r">
              <a:defRPr sz="3800"/>
            </a:lvl1pPr>
          </a:lstStyle>
          <a:p>
            <a:fld id="{EE0BC757-67F5-492D-8A4F-4AF3DA6E69F0}" type="slidenum">
              <a:rPr lang="en-US" smtClean="0"/>
              <a:pPr/>
              <a:t>‹#›</a:t>
            </a:fld>
            <a:endParaRPr lang="en-US"/>
          </a:p>
        </p:txBody>
      </p:sp>
    </p:spTree>
    <p:extLst>
      <p:ext uri="{BB962C8B-B14F-4D97-AF65-F5344CB8AC3E}">
        <p14:creationId xmlns:p14="http://schemas.microsoft.com/office/powerpoint/2010/main" val="2771091092"/>
      </p:ext>
    </p:extLst>
  </p:cSld>
  <p:clrMap bg1="lt1" tx1="dk1" bg2="lt2" tx2="dk2" accent1="accent1" accent2="accent2" accent3="accent3" accent4="accent4" accent5="accent5" accent6="accent6" hlink="hlink" folHlink="folHlink"/>
  <p:notesStyle>
    <a:lvl1pPr marL="0" algn="l" defTabSz="883859" rtl="0" eaLnBrk="1" latinLnBrk="0" hangingPunct="1">
      <a:defRPr sz="1160" kern="1200">
        <a:solidFill>
          <a:schemeClr val="tx1"/>
        </a:solidFill>
        <a:latin typeface="+mn-lt"/>
        <a:ea typeface="+mn-ea"/>
        <a:cs typeface="+mn-cs"/>
      </a:defRPr>
    </a:lvl1pPr>
    <a:lvl2pPr marL="441930" algn="l" defTabSz="883859" rtl="0" eaLnBrk="1" latinLnBrk="0" hangingPunct="1">
      <a:defRPr sz="1160" kern="1200">
        <a:solidFill>
          <a:schemeClr val="tx1"/>
        </a:solidFill>
        <a:latin typeface="+mn-lt"/>
        <a:ea typeface="+mn-ea"/>
        <a:cs typeface="+mn-cs"/>
      </a:defRPr>
    </a:lvl2pPr>
    <a:lvl3pPr marL="883859" algn="l" defTabSz="883859" rtl="0" eaLnBrk="1" latinLnBrk="0" hangingPunct="1">
      <a:defRPr sz="1160" kern="1200">
        <a:solidFill>
          <a:schemeClr val="tx1"/>
        </a:solidFill>
        <a:latin typeface="+mn-lt"/>
        <a:ea typeface="+mn-ea"/>
        <a:cs typeface="+mn-cs"/>
      </a:defRPr>
    </a:lvl3pPr>
    <a:lvl4pPr marL="1325789" algn="l" defTabSz="883859" rtl="0" eaLnBrk="1" latinLnBrk="0" hangingPunct="1">
      <a:defRPr sz="1160" kern="1200">
        <a:solidFill>
          <a:schemeClr val="tx1"/>
        </a:solidFill>
        <a:latin typeface="+mn-lt"/>
        <a:ea typeface="+mn-ea"/>
        <a:cs typeface="+mn-cs"/>
      </a:defRPr>
    </a:lvl4pPr>
    <a:lvl5pPr marL="1767718" algn="l" defTabSz="883859" rtl="0" eaLnBrk="1" latinLnBrk="0" hangingPunct="1">
      <a:defRPr sz="1160" kern="1200">
        <a:solidFill>
          <a:schemeClr val="tx1"/>
        </a:solidFill>
        <a:latin typeface="+mn-lt"/>
        <a:ea typeface="+mn-ea"/>
        <a:cs typeface="+mn-cs"/>
      </a:defRPr>
    </a:lvl5pPr>
    <a:lvl6pPr marL="2209648" algn="l" defTabSz="883859" rtl="0" eaLnBrk="1" latinLnBrk="0" hangingPunct="1">
      <a:defRPr sz="1160" kern="1200">
        <a:solidFill>
          <a:schemeClr val="tx1"/>
        </a:solidFill>
        <a:latin typeface="+mn-lt"/>
        <a:ea typeface="+mn-ea"/>
        <a:cs typeface="+mn-cs"/>
      </a:defRPr>
    </a:lvl6pPr>
    <a:lvl7pPr marL="2651577" algn="l" defTabSz="883859" rtl="0" eaLnBrk="1" latinLnBrk="0" hangingPunct="1">
      <a:defRPr sz="1160" kern="1200">
        <a:solidFill>
          <a:schemeClr val="tx1"/>
        </a:solidFill>
        <a:latin typeface="+mn-lt"/>
        <a:ea typeface="+mn-ea"/>
        <a:cs typeface="+mn-cs"/>
      </a:defRPr>
    </a:lvl7pPr>
    <a:lvl8pPr marL="3093507" algn="l" defTabSz="883859" rtl="0" eaLnBrk="1" latinLnBrk="0" hangingPunct="1">
      <a:defRPr sz="1160" kern="1200">
        <a:solidFill>
          <a:schemeClr val="tx1"/>
        </a:solidFill>
        <a:latin typeface="+mn-lt"/>
        <a:ea typeface="+mn-ea"/>
        <a:cs typeface="+mn-cs"/>
      </a:defRPr>
    </a:lvl8pPr>
    <a:lvl9pPr marL="3535436" algn="l" defTabSz="883859" rtl="0" eaLnBrk="1" latinLnBrk="0" hangingPunct="1">
      <a:defRPr sz="116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a:xfrm>
            <a:off x="6905625" y="3727450"/>
            <a:ext cx="7118350" cy="10064750"/>
          </a:xfrm>
        </p:spPr>
      </p:sp>
      <p:sp>
        <p:nvSpPr>
          <p:cNvPr id="3" name="Marcador de Posição de Notas 2"/>
          <p:cNvSpPr>
            <a:spLocks noGrp="1"/>
          </p:cNvSpPr>
          <p:nvPr>
            <p:ph type="body" idx="1"/>
          </p:nvPr>
        </p:nvSpPr>
        <p:spPr/>
        <p:txBody>
          <a:bodyPr/>
          <a:lstStyle/>
          <a:p>
            <a:endParaRPr lang="en-US" dirty="0"/>
          </a:p>
        </p:txBody>
      </p:sp>
      <p:sp>
        <p:nvSpPr>
          <p:cNvPr id="4" name="Marcador de Posição do Número do Diapositivo 3"/>
          <p:cNvSpPr>
            <a:spLocks noGrp="1"/>
          </p:cNvSpPr>
          <p:nvPr>
            <p:ph type="sldNum" sz="quarter" idx="10"/>
          </p:nvPr>
        </p:nvSpPr>
        <p:spPr/>
        <p:txBody>
          <a:bodyPr/>
          <a:lstStyle/>
          <a:p>
            <a:fld id="{EE0BC757-67F5-492D-8A4F-4AF3DA6E69F0}" type="slidenum">
              <a:rPr lang="en-US" smtClean="0"/>
              <a:pPr/>
              <a:t>1</a:t>
            </a:fld>
            <a:endParaRPr lang="en-US"/>
          </a:p>
        </p:txBody>
      </p:sp>
    </p:spTree>
    <p:extLst>
      <p:ext uri="{BB962C8B-B14F-4D97-AF65-F5344CB8AC3E}">
        <p14:creationId xmlns:p14="http://schemas.microsoft.com/office/powerpoint/2010/main" val="3749984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US"/>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0D4CB0-05DB-4570-8D2A-4F84BB11E6A8}" type="datetimeFigureOut">
              <a:rPr lang="en-US" smtClean="0"/>
              <a:pPr/>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F41FE-8671-481D-9EBE-A22FCEF06B01}" type="slidenum">
              <a:rPr lang="en-US" smtClean="0"/>
              <a:pPr/>
              <a:t>‹#›</a:t>
            </a:fld>
            <a:endParaRPr lang="en-US"/>
          </a:p>
        </p:txBody>
      </p:sp>
    </p:spTree>
    <p:extLst>
      <p:ext uri="{BB962C8B-B14F-4D97-AF65-F5344CB8AC3E}">
        <p14:creationId xmlns:p14="http://schemas.microsoft.com/office/powerpoint/2010/main" val="2064158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0D4CB0-05DB-4570-8D2A-4F84BB11E6A8}" type="datetimeFigureOut">
              <a:rPr lang="en-US" smtClean="0"/>
              <a:pPr/>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F41FE-8671-481D-9EBE-A22FCEF06B01}" type="slidenum">
              <a:rPr lang="en-US" smtClean="0"/>
              <a:pPr/>
              <a:t>‹#›</a:t>
            </a:fld>
            <a:endParaRPr lang="en-US"/>
          </a:p>
        </p:txBody>
      </p:sp>
    </p:spTree>
    <p:extLst>
      <p:ext uri="{BB962C8B-B14F-4D97-AF65-F5344CB8AC3E}">
        <p14:creationId xmlns:p14="http://schemas.microsoft.com/office/powerpoint/2010/main" val="2661775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0D4CB0-05DB-4570-8D2A-4F84BB11E6A8}" type="datetimeFigureOut">
              <a:rPr lang="en-US" smtClean="0"/>
              <a:pPr/>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F41FE-8671-481D-9EBE-A22FCEF06B01}" type="slidenum">
              <a:rPr lang="en-US" smtClean="0"/>
              <a:pPr/>
              <a:t>‹#›</a:t>
            </a:fld>
            <a:endParaRPr lang="en-US"/>
          </a:p>
        </p:txBody>
      </p:sp>
    </p:spTree>
    <p:extLst>
      <p:ext uri="{BB962C8B-B14F-4D97-AF65-F5344CB8AC3E}">
        <p14:creationId xmlns:p14="http://schemas.microsoft.com/office/powerpoint/2010/main" val="1469740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0D4CB0-05DB-4570-8D2A-4F84BB11E6A8}" type="datetimeFigureOut">
              <a:rPr lang="en-US" smtClean="0"/>
              <a:pPr/>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F41FE-8671-481D-9EBE-A22FCEF06B01}" type="slidenum">
              <a:rPr lang="en-US" smtClean="0"/>
              <a:pPr/>
              <a:t>‹#›</a:t>
            </a:fld>
            <a:endParaRPr lang="en-US"/>
          </a:p>
        </p:txBody>
      </p:sp>
    </p:spTree>
    <p:extLst>
      <p:ext uri="{BB962C8B-B14F-4D97-AF65-F5344CB8AC3E}">
        <p14:creationId xmlns:p14="http://schemas.microsoft.com/office/powerpoint/2010/main" val="2418884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US"/>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0D4CB0-05DB-4570-8D2A-4F84BB11E6A8}" type="datetimeFigureOut">
              <a:rPr lang="en-US" smtClean="0"/>
              <a:pPr/>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F41FE-8671-481D-9EBE-A22FCEF06B01}" type="slidenum">
              <a:rPr lang="en-US" smtClean="0"/>
              <a:pPr/>
              <a:t>‹#›</a:t>
            </a:fld>
            <a:endParaRPr lang="en-US"/>
          </a:p>
        </p:txBody>
      </p:sp>
    </p:spTree>
    <p:extLst>
      <p:ext uri="{BB962C8B-B14F-4D97-AF65-F5344CB8AC3E}">
        <p14:creationId xmlns:p14="http://schemas.microsoft.com/office/powerpoint/2010/main" val="940556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0D4CB0-05DB-4570-8D2A-4F84BB11E6A8}" type="datetimeFigureOut">
              <a:rPr lang="en-US" smtClean="0"/>
              <a:pPr/>
              <a:t>7/2/2024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F41FE-8671-481D-9EBE-A22FCEF06B01}" type="slidenum">
              <a:rPr lang="en-US" smtClean="0"/>
              <a:pPr/>
              <a:t>‹#›</a:t>
            </a:fld>
            <a:endParaRPr lang="en-US"/>
          </a:p>
        </p:txBody>
      </p:sp>
    </p:spTree>
    <p:extLst>
      <p:ext uri="{BB962C8B-B14F-4D97-AF65-F5344CB8AC3E}">
        <p14:creationId xmlns:p14="http://schemas.microsoft.com/office/powerpoint/2010/main" val="2789713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0D4CB0-05DB-4570-8D2A-4F84BB11E6A8}" type="datetimeFigureOut">
              <a:rPr lang="en-US" smtClean="0"/>
              <a:pPr/>
              <a:t>7/2/2024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2F41FE-8671-481D-9EBE-A22FCEF06B01}" type="slidenum">
              <a:rPr lang="en-US" smtClean="0"/>
              <a:pPr/>
              <a:t>‹#›</a:t>
            </a:fld>
            <a:endParaRPr lang="en-US"/>
          </a:p>
        </p:txBody>
      </p:sp>
    </p:spTree>
    <p:extLst>
      <p:ext uri="{BB962C8B-B14F-4D97-AF65-F5344CB8AC3E}">
        <p14:creationId xmlns:p14="http://schemas.microsoft.com/office/powerpoint/2010/main" val="3570400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0D4CB0-05DB-4570-8D2A-4F84BB11E6A8}" type="datetimeFigureOut">
              <a:rPr lang="en-US" smtClean="0"/>
              <a:pPr/>
              <a:t>7/2/2024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2F41FE-8671-481D-9EBE-A22FCEF06B01}" type="slidenum">
              <a:rPr lang="en-US" smtClean="0"/>
              <a:pPr/>
              <a:t>‹#›</a:t>
            </a:fld>
            <a:endParaRPr lang="en-US"/>
          </a:p>
        </p:txBody>
      </p:sp>
    </p:spTree>
    <p:extLst>
      <p:ext uri="{BB962C8B-B14F-4D97-AF65-F5344CB8AC3E}">
        <p14:creationId xmlns:p14="http://schemas.microsoft.com/office/powerpoint/2010/main" val="3931162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0D4CB0-05DB-4570-8D2A-4F84BB11E6A8}" type="datetimeFigureOut">
              <a:rPr lang="en-US" smtClean="0"/>
              <a:pPr/>
              <a:t>7/2/2024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2F41FE-8671-481D-9EBE-A22FCEF06B01}" type="slidenum">
              <a:rPr lang="en-US" smtClean="0"/>
              <a:pPr/>
              <a:t>‹#›</a:t>
            </a:fld>
            <a:endParaRPr lang="en-US"/>
          </a:p>
        </p:txBody>
      </p:sp>
    </p:spTree>
    <p:extLst>
      <p:ext uri="{BB962C8B-B14F-4D97-AF65-F5344CB8AC3E}">
        <p14:creationId xmlns:p14="http://schemas.microsoft.com/office/powerpoint/2010/main" val="2936032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4"/>
          <p:cNvSpPr>
            <a:spLocks noGrp="1"/>
          </p:cNvSpPr>
          <p:nvPr>
            <p:ph type="dt" sz="half" idx="10"/>
          </p:nvPr>
        </p:nvSpPr>
        <p:spPr/>
        <p:txBody>
          <a:bodyPr/>
          <a:lstStyle/>
          <a:p>
            <a:fld id="{7B0D4CB0-05DB-4570-8D2A-4F84BB11E6A8}" type="datetimeFigureOut">
              <a:rPr lang="en-US" smtClean="0"/>
              <a:pPr/>
              <a:t>7/2/2024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F41FE-8671-481D-9EBE-A22FCEF06B01}" type="slidenum">
              <a:rPr lang="en-US" smtClean="0"/>
              <a:pPr/>
              <a:t>‹#›</a:t>
            </a:fld>
            <a:endParaRPr lang="en-US"/>
          </a:p>
        </p:txBody>
      </p:sp>
    </p:spTree>
    <p:extLst>
      <p:ext uri="{BB962C8B-B14F-4D97-AF65-F5344CB8AC3E}">
        <p14:creationId xmlns:p14="http://schemas.microsoft.com/office/powerpoint/2010/main" val="1931166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US"/>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4"/>
          <p:cNvSpPr>
            <a:spLocks noGrp="1"/>
          </p:cNvSpPr>
          <p:nvPr>
            <p:ph type="dt" sz="half" idx="10"/>
          </p:nvPr>
        </p:nvSpPr>
        <p:spPr/>
        <p:txBody>
          <a:bodyPr/>
          <a:lstStyle/>
          <a:p>
            <a:fld id="{7B0D4CB0-05DB-4570-8D2A-4F84BB11E6A8}" type="datetimeFigureOut">
              <a:rPr lang="en-US" smtClean="0"/>
              <a:pPr/>
              <a:t>7/2/2024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F41FE-8671-481D-9EBE-A22FCEF06B01}" type="slidenum">
              <a:rPr lang="en-US" smtClean="0"/>
              <a:pPr/>
              <a:t>‹#›</a:t>
            </a:fld>
            <a:endParaRPr lang="en-US"/>
          </a:p>
        </p:txBody>
      </p:sp>
    </p:spTree>
    <p:extLst>
      <p:ext uri="{BB962C8B-B14F-4D97-AF65-F5344CB8AC3E}">
        <p14:creationId xmlns:p14="http://schemas.microsoft.com/office/powerpoint/2010/main" val="681319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7B0D4CB0-05DB-4570-8D2A-4F84BB11E6A8}" type="datetimeFigureOut">
              <a:rPr lang="en-US" smtClean="0"/>
              <a:pPr/>
              <a:t>7/2/2024</a:t>
            </a:fld>
            <a:endParaRPr 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792F41FE-8671-481D-9EBE-A22FCEF06B01}" type="slidenum">
              <a:rPr lang="en-US" smtClean="0"/>
              <a:pPr/>
              <a:t>‹#›</a:t>
            </a:fld>
            <a:endParaRPr lang="en-US"/>
          </a:p>
        </p:txBody>
      </p:sp>
    </p:spTree>
    <p:extLst>
      <p:ext uri="{BB962C8B-B14F-4D97-AF65-F5344CB8AC3E}">
        <p14:creationId xmlns:p14="http://schemas.microsoft.com/office/powerpoint/2010/main" val="155296838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6095" y="2765132"/>
            <a:ext cx="30275213" cy="291095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tângulo 4"/>
          <p:cNvSpPr/>
          <p:nvPr/>
        </p:nvSpPr>
        <p:spPr>
          <a:xfrm>
            <a:off x="0" y="2851571"/>
            <a:ext cx="30275213" cy="1477328"/>
          </a:xfrm>
          <a:prstGeom prst="rect">
            <a:avLst/>
          </a:prstGeom>
        </p:spPr>
        <p:txBody>
          <a:bodyPr wrap="square">
            <a:spAutoFit/>
          </a:bodyPr>
          <a:lstStyle/>
          <a:p>
            <a:pPr algn="ctr"/>
            <a:r>
              <a:rPr lang="en-US" sz="9000" b="1" dirty="0">
                <a:solidFill>
                  <a:schemeClr val="bg1"/>
                </a:solidFill>
              </a:rPr>
              <a:t>P</a:t>
            </a:r>
            <a:r>
              <a:rPr lang="en-US" altLang="zh-CN" sz="9000" b="1" dirty="0">
                <a:solidFill>
                  <a:schemeClr val="bg1"/>
                </a:solidFill>
              </a:rPr>
              <a:t>aper Title</a:t>
            </a:r>
            <a:endParaRPr lang="en-US" sz="9000" dirty="0">
              <a:solidFill>
                <a:schemeClr val="bg1"/>
              </a:solidFill>
            </a:endParaRPr>
          </a:p>
        </p:txBody>
      </p:sp>
      <p:sp>
        <p:nvSpPr>
          <p:cNvPr id="8" name="Retângulo 7"/>
          <p:cNvSpPr/>
          <p:nvPr/>
        </p:nvSpPr>
        <p:spPr>
          <a:xfrm>
            <a:off x="2374452" y="4403841"/>
            <a:ext cx="25656647" cy="954107"/>
          </a:xfrm>
          <a:prstGeom prst="rect">
            <a:avLst/>
          </a:prstGeom>
        </p:spPr>
        <p:txBody>
          <a:bodyPr wrap="square">
            <a:spAutoFit/>
          </a:bodyPr>
          <a:lstStyle/>
          <a:p>
            <a:pPr algn="ctr">
              <a:tabLst>
                <a:tab pos="384226" algn="l"/>
              </a:tabLst>
            </a:pPr>
            <a:r>
              <a:rPr lang="pt-PT" sz="5600" b="1" dirty="0">
                <a:solidFill>
                  <a:schemeClr val="bg1"/>
                </a:solidFill>
                <a:ea typeface="MS Mincho" panose="02020609040205080304" pitchFamily="49" charset="-128"/>
              </a:rPr>
              <a:t>Authors</a:t>
            </a:r>
          </a:p>
        </p:txBody>
      </p:sp>
      <p:sp>
        <p:nvSpPr>
          <p:cNvPr id="6" name="Rectangle 2"/>
          <p:cNvSpPr>
            <a:spLocks noChangeArrowheads="1"/>
          </p:cNvSpPr>
          <p:nvPr/>
        </p:nvSpPr>
        <p:spPr bwMode="auto">
          <a:xfrm>
            <a:off x="1681464" y="-1193594"/>
            <a:ext cx="172623" cy="1031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5445" tIns="42722" rIns="85445" bIns="42722" numCol="1" anchor="ctr" anchorCtr="0" compatLnSpc="1">
            <a:prstTxWarp prst="textNoShape">
              <a:avLst/>
            </a:prstTxWarp>
            <a:spAutoFit/>
          </a:bodyPr>
          <a:lstStyle/>
          <a:p>
            <a:endParaRPr lang="pt-PT" sz="6145"/>
          </a:p>
        </p:txBody>
      </p:sp>
      <p:sp>
        <p:nvSpPr>
          <p:cNvPr id="65" name="Retângulo 4"/>
          <p:cNvSpPr/>
          <p:nvPr/>
        </p:nvSpPr>
        <p:spPr>
          <a:xfrm>
            <a:off x="4881676" y="707751"/>
            <a:ext cx="13050723" cy="1645322"/>
          </a:xfrm>
          <a:prstGeom prst="rect">
            <a:avLst/>
          </a:prstGeom>
        </p:spPr>
        <p:txBody>
          <a:bodyPr wrap="square">
            <a:spAutoFit/>
          </a:bodyPr>
          <a:lstStyle/>
          <a:p>
            <a:r>
              <a:rPr lang="en-US" sz="5046" b="1" dirty="0">
                <a:solidFill>
                  <a:schemeClr val="accent4">
                    <a:lumMod val="75000"/>
                  </a:schemeClr>
                </a:solidFill>
              </a:rPr>
              <a:t>The 11th International Conference on Energy and Environment Research</a:t>
            </a:r>
          </a:p>
        </p:txBody>
      </p:sp>
      <p:sp>
        <p:nvSpPr>
          <p:cNvPr id="30" name="文本框 29">
            <a:extLst>
              <a:ext uri="{FF2B5EF4-FFF2-40B4-BE49-F238E27FC236}">
                <a16:creationId xmlns:a16="http://schemas.microsoft.com/office/drawing/2014/main" id="{F231378F-882C-4C76-B9B6-2A3DE575DDA1}"/>
              </a:ext>
            </a:extLst>
          </p:cNvPr>
          <p:cNvSpPr txBox="1"/>
          <p:nvPr/>
        </p:nvSpPr>
        <p:spPr>
          <a:xfrm>
            <a:off x="23994949" y="591864"/>
            <a:ext cx="6515100" cy="1104277"/>
          </a:xfrm>
          <a:prstGeom prst="rect">
            <a:avLst/>
          </a:prstGeom>
          <a:noFill/>
        </p:spPr>
        <p:txBody>
          <a:bodyPr wrap="square" rtlCol="0">
            <a:spAutoFit/>
          </a:bodyPr>
          <a:lstStyle/>
          <a:p>
            <a:r>
              <a:rPr lang="en-US" altLang="zh-CN" dirty="0">
                <a:solidFill>
                  <a:srgbClr val="16537F"/>
                </a:solidFill>
              </a:rPr>
              <a:t>Paper ID:</a:t>
            </a:r>
            <a:endParaRPr lang="zh-CN" altLang="en-US" dirty="0">
              <a:solidFill>
                <a:srgbClr val="16537F"/>
              </a:solidFill>
            </a:endParaRPr>
          </a:p>
        </p:txBody>
      </p:sp>
      <p:sp>
        <p:nvSpPr>
          <p:cNvPr id="61" name="Text Box 189">
            <a:extLst>
              <a:ext uri="{FF2B5EF4-FFF2-40B4-BE49-F238E27FC236}">
                <a16:creationId xmlns:a16="http://schemas.microsoft.com/office/drawing/2014/main" id="{2613B621-A3D2-4177-A7D9-7C7407AE6EA3}"/>
              </a:ext>
            </a:extLst>
          </p:cNvPr>
          <p:cNvSpPr txBox="1">
            <a:spLocks noChangeArrowheads="1"/>
          </p:cNvSpPr>
          <p:nvPr/>
        </p:nvSpPr>
        <p:spPr bwMode="auto">
          <a:xfrm>
            <a:off x="553968" y="7132373"/>
            <a:ext cx="9199632" cy="8661244"/>
          </a:xfrm>
          <a:prstGeom prst="rect">
            <a:avLst/>
          </a:prstGeom>
          <a:solidFill>
            <a:schemeClr val="bg1"/>
          </a:solidFill>
          <a:ln w="12700">
            <a:solidFill>
              <a:srgbClr val="44546A"/>
            </a:solidFill>
          </a:ln>
          <a:effectLst/>
        </p:spPr>
        <p:txBody>
          <a:bodyPr wrap="square"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Abstract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a:p>
            <a:pPr eaLnBrk="1" hangingPunct="1"/>
            <a:endParaRPr lang="en-US" sz="3000" dirty="0">
              <a:latin typeface="Calibri" pitchFamily="34" charset="0"/>
            </a:endParaRPr>
          </a:p>
          <a:p>
            <a:pPr eaLnBrk="1" hangingPunct="1"/>
            <a:endParaRPr lang="en-US" sz="3000" dirty="0">
              <a:latin typeface="Calibri" pitchFamily="34" charset="0"/>
            </a:endParaRPr>
          </a:p>
        </p:txBody>
      </p:sp>
      <p:sp>
        <p:nvSpPr>
          <p:cNvPr id="64" name="Rectangle 31">
            <a:extLst>
              <a:ext uri="{FF2B5EF4-FFF2-40B4-BE49-F238E27FC236}">
                <a16:creationId xmlns:a16="http://schemas.microsoft.com/office/drawing/2014/main" id="{A06396CD-AF06-44B2-B94E-5C77FFB60218}"/>
              </a:ext>
            </a:extLst>
          </p:cNvPr>
          <p:cNvSpPr/>
          <p:nvPr/>
        </p:nvSpPr>
        <p:spPr>
          <a:xfrm>
            <a:off x="553967" y="6256816"/>
            <a:ext cx="9199632" cy="859568"/>
          </a:xfrm>
          <a:prstGeom prst="rect">
            <a:avLst/>
          </a:prstGeom>
          <a:solidFill>
            <a:srgbClr val="44546A"/>
          </a:solidFill>
          <a:ln>
            <a:solidFill>
              <a:srgbClr val="16537F"/>
            </a:solid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bg1"/>
                </a:solidFill>
              </a:rPr>
              <a:t>Abstract</a:t>
            </a:r>
          </a:p>
        </p:txBody>
      </p:sp>
      <p:sp>
        <p:nvSpPr>
          <p:cNvPr id="69" name="Text Box 194">
            <a:extLst>
              <a:ext uri="{FF2B5EF4-FFF2-40B4-BE49-F238E27FC236}">
                <a16:creationId xmlns:a16="http://schemas.microsoft.com/office/drawing/2014/main" id="{616D3947-E236-4815-8A5F-FFAF1F8F1794}"/>
              </a:ext>
            </a:extLst>
          </p:cNvPr>
          <p:cNvSpPr txBox="1">
            <a:spLocks noChangeArrowheads="1"/>
          </p:cNvSpPr>
          <p:nvPr/>
        </p:nvSpPr>
        <p:spPr bwMode="auto">
          <a:xfrm>
            <a:off x="10498068" y="17385160"/>
            <a:ext cx="9199632" cy="12354563"/>
          </a:xfrm>
          <a:prstGeom prst="rect">
            <a:avLst/>
          </a:prstGeom>
          <a:solidFill>
            <a:schemeClr val="bg1"/>
          </a:solidFill>
          <a:ln w="12700">
            <a:solidFill>
              <a:srgbClr val="44546A"/>
            </a:solidFill>
          </a:ln>
          <a:effectLst/>
        </p:spPr>
        <p:txBody>
          <a:bodyPr wrap="square"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Results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a:p>
            <a:pPr eaLnBrk="1" hangingPunct="1"/>
            <a:endParaRPr lang="en-US" sz="3000" dirty="0">
              <a:latin typeface="Calibri" pitchFamily="34" charset="0"/>
            </a:endParaRPr>
          </a:p>
          <a:p>
            <a:pPr eaLnBrk="1" hangingPunct="1"/>
            <a:r>
              <a:rPr lang="en-US" sz="3000" dirty="0">
                <a:latin typeface="Calibri" pitchFamily="34" charset="0"/>
              </a:rPr>
              <a:t>Speaking of Results, yours will look better if you remember to run a spell-check on your poster! After you’ve added your content click on </a:t>
            </a:r>
            <a:r>
              <a:rPr lang="en-US" sz="3000" b="1" dirty="0">
                <a:latin typeface="Calibri" pitchFamily="34" charset="0"/>
              </a:rPr>
              <a:t>Review</a:t>
            </a:r>
            <a:r>
              <a:rPr lang="en-US" sz="3000" dirty="0">
                <a:latin typeface="Calibri" pitchFamily="34" charset="0"/>
              </a:rPr>
              <a:t>, </a:t>
            </a:r>
            <a:r>
              <a:rPr lang="en-US" sz="3000" b="1" dirty="0">
                <a:latin typeface="Calibri" pitchFamily="34" charset="0"/>
              </a:rPr>
              <a:t>Spelling</a:t>
            </a:r>
            <a:r>
              <a:rPr lang="en-US" sz="3000" dirty="0">
                <a:latin typeface="Calibri" pitchFamily="34" charset="0"/>
              </a:rPr>
              <a:t>, or press F7.</a:t>
            </a:r>
          </a:p>
          <a:p>
            <a:pPr eaLnBrk="1" hangingPunct="1"/>
            <a:endParaRPr lang="en-US" sz="3000" dirty="0">
              <a:latin typeface="Calibri" pitchFamily="34" charset="0"/>
            </a:endParaRPr>
          </a:p>
          <a:p>
            <a:pPr eaLnBrk="1" hangingPunct="1"/>
            <a:endParaRPr lang="en-US" sz="3000" dirty="0">
              <a:latin typeface="Calibri" pitchFamily="34" charset="0"/>
            </a:endParaRPr>
          </a:p>
          <a:p>
            <a:pPr eaLnBrk="1" hangingPunct="1"/>
            <a:endParaRPr lang="en-US" sz="3000" dirty="0">
              <a:latin typeface="Calibri" pitchFamily="34" charset="0"/>
            </a:endParaRPr>
          </a:p>
          <a:p>
            <a:pPr eaLnBrk="1" hangingPunct="1"/>
            <a:endParaRPr lang="en-US" sz="3000" dirty="0">
              <a:latin typeface="Calibri" pitchFamily="34" charset="0"/>
            </a:endParaRPr>
          </a:p>
          <a:p>
            <a:pPr eaLnBrk="1" hangingPunct="1"/>
            <a:endParaRPr lang="en-US" sz="3000" dirty="0">
              <a:latin typeface="Calibri" pitchFamily="34" charset="0"/>
            </a:endParaRPr>
          </a:p>
        </p:txBody>
      </p:sp>
      <p:sp>
        <p:nvSpPr>
          <p:cNvPr id="70" name="Rectangle 32">
            <a:extLst>
              <a:ext uri="{FF2B5EF4-FFF2-40B4-BE49-F238E27FC236}">
                <a16:creationId xmlns:a16="http://schemas.microsoft.com/office/drawing/2014/main" id="{6E1A92EF-4EF6-4AE6-98CD-3074E697FDD4}"/>
              </a:ext>
            </a:extLst>
          </p:cNvPr>
          <p:cNvSpPr/>
          <p:nvPr/>
        </p:nvSpPr>
        <p:spPr>
          <a:xfrm>
            <a:off x="553967" y="16493613"/>
            <a:ext cx="9199632" cy="891547"/>
          </a:xfrm>
          <a:prstGeom prst="rect">
            <a:avLst/>
          </a:prstGeom>
          <a:solidFill>
            <a:srgbClr val="44546A"/>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bg1"/>
                </a:solidFill>
              </a:rPr>
              <a:t>Introduction</a:t>
            </a:r>
          </a:p>
        </p:txBody>
      </p:sp>
      <p:sp>
        <p:nvSpPr>
          <p:cNvPr id="71" name="Text Box 192">
            <a:extLst>
              <a:ext uri="{FF2B5EF4-FFF2-40B4-BE49-F238E27FC236}">
                <a16:creationId xmlns:a16="http://schemas.microsoft.com/office/drawing/2014/main" id="{B859B106-FE47-4C20-A837-4D0F5EC0EDCC}"/>
              </a:ext>
            </a:extLst>
          </p:cNvPr>
          <p:cNvSpPr txBox="1">
            <a:spLocks noChangeArrowheads="1"/>
          </p:cNvSpPr>
          <p:nvPr/>
        </p:nvSpPr>
        <p:spPr bwMode="auto">
          <a:xfrm>
            <a:off x="10498068" y="7132373"/>
            <a:ext cx="9199632" cy="8661244"/>
          </a:xfrm>
          <a:prstGeom prst="rect">
            <a:avLst/>
          </a:prstGeom>
          <a:solidFill>
            <a:schemeClr val="bg1"/>
          </a:solidFill>
          <a:ln w="12700">
            <a:solidFill>
              <a:srgbClr val="44546A"/>
            </a:solidFill>
          </a:ln>
          <a:effectLst/>
        </p:spPr>
        <p:txBody>
          <a:bodyPr wrap="square"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Methods and Materials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a:p>
            <a:pPr eaLnBrk="1" hangingPunct="1"/>
            <a:endParaRPr lang="en-US" sz="3000" dirty="0">
              <a:latin typeface="Calibri" pitchFamily="34" charset="0"/>
            </a:endParaRPr>
          </a:p>
        </p:txBody>
      </p:sp>
      <p:sp>
        <p:nvSpPr>
          <p:cNvPr id="72" name="Rectangle 33">
            <a:extLst>
              <a:ext uri="{FF2B5EF4-FFF2-40B4-BE49-F238E27FC236}">
                <a16:creationId xmlns:a16="http://schemas.microsoft.com/office/drawing/2014/main" id="{E14A05F8-0B1F-4F87-BB7D-96A94CFA0D54}"/>
              </a:ext>
            </a:extLst>
          </p:cNvPr>
          <p:cNvSpPr/>
          <p:nvPr/>
        </p:nvSpPr>
        <p:spPr>
          <a:xfrm>
            <a:off x="10498068" y="6240827"/>
            <a:ext cx="9199632" cy="891546"/>
          </a:xfrm>
          <a:prstGeom prst="rect">
            <a:avLst/>
          </a:prstGeom>
          <a:solidFill>
            <a:srgbClr val="44546A"/>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bg1"/>
                </a:solidFill>
              </a:rPr>
              <a:t>Methods and Materials</a:t>
            </a:r>
          </a:p>
        </p:txBody>
      </p:sp>
      <p:sp>
        <p:nvSpPr>
          <p:cNvPr id="73" name="Text Box 191">
            <a:extLst>
              <a:ext uri="{FF2B5EF4-FFF2-40B4-BE49-F238E27FC236}">
                <a16:creationId xmlns:a16="http://schemas.microsoft.com/office/drawing/2014/main" id="{02F2A85B-5062-4F2D-8C16-891888A5C432}"/>
              </a:ext>
            </a:extLst>
          </p:cNvPr>
          <p:cNvSpPr txBox="1">
            <a:spLocks noChangeArrowheads="1"/>
          </p:cNvSpPr>
          <p:nvPr/>
        </p:nvSpPr>
        <p:spPr bwMode="auto">
          <a:xfrm>
            <a:off x="20442169" y="17385160"/>
            <a:ext cx="9199632" cy="8661244"/>
          </a:xfrm>
          <a:prstGeom prst="rect">
            <a:avLst/>
          </a:prstGeom>
          <a:solidFill>
            <a:schemeClr val="bg1"/>
          </a:solidFill>
          <a:ln w="12700">
            <a:solidFill>
              <a:srgbClr val="44546A"/>
            </a:solidFill>
          </a:ln>
          <a:effectLst/>
        </p:spPr>
        <p:txBody>
          <a:bodyPr wrap="square"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Discussion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a:p>
            <a:pPr eaLnBrk="1" hangingPunct="1"/>
            <a:endParaRPr lang="en-US" sz="3000" dirty="0">
              <a:latin typeface="Calibri" pitchFamily="34" charset="0"/>
            </a:endParaRPr>
          </a:p>
        </p:txBody>
      </p:sp>
      <p:sp>
        <p:nvSpPr>
          <p:cNvPr id="74" name="Rectangle 34">
            <a:extLst>
              <a:ext uri="{FF2B5EF4-FFF2-40B4-BE49-F238E27FC236}">
                <a16:creationId xmlns:a16="http://schemas.microsoft.com/office/drawing/2014/main" id="{29038CF6-8206-4C1B-BF25-595500EE246B}"/>
              </a:ext>
            </a:extLst>
          </p:cNvPr>
          <p:cNvSpPr/>
          <p:nvPr/>
        </p:nvSpPr>
        <p:spPr>
          <a:xfrm>
            <a:off x="20442169" y="16493614"/>
            <a:ext cx="9199632" cy="891546"/>
          </a:xfrm>
          <a:prstGeom prst="rect">
            <a:avLst/>
          </a:prstGeom>
          <a:solidFill>
            <a:srgbClr val="44546A"/>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bg1"/>
                </a:solidFill>
              </a:rPr>
              <a:t>Discussion</a:t>
            </a:r>
          </a:p>
        </p:txBody>
      </p:sp>
      <mc:AlternateContent xmlns:mc="http://schemas.openxmlformats.org/markup-compatibility/2006" xmlns:a14="http://schemas.microsoft.com/office/drawing/2010/main">
        <mc:Choice Requires="a14">
          <p:sp>
            <p:nvSpPr>
              <p:cNvPr id="76" name="Text Box 190">
                <a:extLst>
                  <a:ext uri="{FF2B5EF4-FFF2-40B4-BE49-F238E27FC236}">
                    <a16:creationId xmlns:a16="http://schemas.microsoft.com/office/drawing/2014/main" id="{C40AB990-4362-47C2-8A6B-E6489AAE80AF}"/>
                  </a:ext>
                </a:extLst>
              </p:cNvPr>
              <p:cNvSpPr txBox="1">
                <a:spLocks noChangeArrowheads="1"/>
              </p:cNvSpPr>
              <p:nvPr/>
            </p:nvSpPr>
            <p:spPr bwMode="auto">
              <a:xfrm>
                <a:off x="553967" y="17385160"/>
                <a:ext cx="9199632" cy="16540902"/>
              </a:xfrm>
              <a:prstGeom prst="rect">
                <a:avLst/>
              </a:prstGeom>
              <a:solidFill>
                <a:schemeClr val="bg1"/>
              </a:solidFill>
              <a:ln w="12700">
                <a:solidFill>
                  <a:srgbClr val="44546A"/>
                </a:solidFill>
              </a:ln>
              <a:effectLst/>
            </p:spPr>
            <p:txBody>
              <a:bodyPr wrap="square"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b="1" dirty="0">
                    <a:latin typeface="+mn-lt"/>
                  </a:rPr>
                  <a:t>Genigraphics®</a:t>
                </a:r>
                <a:r>
                  <a:rPr lang="en-US" sz="3000" dirty="0">
                    <a:latin typeface="+mn-lt"/>
                  </a:rPr>
                  <a:t> has provided this template to assist in preparation of a medical or scientific research poster. The dimensions are set to A0 international paper size (46.8” high by 33.1” wide) but prints can be scaled up or down in size to any dimension with the same aspect ratio. For example, if you order an A1 poster (33.1” high by 23.4” wide) using this template, we will print the file at 70.6% of its original size. </a:t>
                </a:r>
                <a:r>
                  <a:rPr lang="en-US" sz="3000" b="1" dirty="0">
                    <a:latin typeface="+mn-lt"/>
                  </a:rPr>
                  <a:t>The most critical factor is that your template and poster dimensions must be proportional:</a:t>
                </a:r>
              </a:p>
              <a:p>
                <a:pPr eaLnBrk="1" hangingPunct="1"/>
                <a:endParaRPr lang="en-US" sz="30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3000" b="1" i="1">
                              <a:latin typeface="Cambria Math" panose="02040503050406030204" pitchFamily="18" charset="0"/>
                            </a:rPr>
                          </m:ctrlPr>
                        </m:boxPr>
                        <m:e>
                          <m:f>
                            <m:fPr>
                              <m:ctrlPr>
                                <a:rPr lang="en-US" sz="3000" b="1" i="1">
                                  <a:latin typeface="Cambria Math" panose="02040503050406030204" pitchFamily="18" charset="0"/>
                                </a:rPr>
                              </m:ctrlPr>
                            </m:fPr>
                            <m:num>
                              <m:r>
                                <a:rPr lang="en-US" sz="3000" b="1" i="1">
                                  <a:latin typeface="Cambria Math"/>
                                </a:rPr>
                                <m:t>𝒕𝒆𝒎𝒑𝒍𝒂𝒕𝒆</m:t>
                              </m:r>
                              <m:r>
                                <a:rPr lang="en-US" sz="3000" b="1" i="1">
                                  <a:latin typeface="Cambria Math"/>
                                </a:rPr>
                                <m:t> </m:t>
                              </m:r>
                              <m:r>
                                <a:rPr lang="en-US" sz="3000" b="1" i="1">
                                  <a:latin typeface="Cambria Math"/>
                                </a:rPr>
                                <m:t>𝒉𝒆𝒊𝒈𝒉𝒕</m:t>
                              </m:r>
                            </m:num>
                            <m:den>
                              <m:r>
                                <a:rPr lang="en-US" sz="3000" b="1" i="1">
                                  <a:latin typeface="Cambria Math"/>
                                </a:rPr>
                                <m:t>𝒕𝒆𝒎𝒑𝒍𝒂𝒕𝒆</m:t>
                              </m:r>
                              <m:r>
                                <a:rPr lang="en-US" sz="3000" b="1" i="1">
                                  <a:latin typeface="Cambria Math"/>
                                </a:rPr>
                                <m:t> </m:t>
                              </m:r>
                              <m:r>
                                <a:rPr lang="en-US" sz="3000" b="1" i="1">
                                  <a:latin typeface="Cambria Math"/>
                                </a:rPr>
                                <m:t>𝒘𝒊𝒅𝒕𝒉</m:t>
                              </m:r>
                            </m:den>
                          </m:f>
                        </m:e>
                      </m:box>
                      <m:r>
                        <a:rPr lang="en-US" sz="3000" b="1" i="1">
                          <a:latin typeface="Cambria Math"/>
                        </a:rPr>
                        <m:t> = </m:t>
                      </m:r>
                      <m:box>
                        <m:boxPr>
                          <m:ctrlPr>
                            <a:rPr lang="en-US" sz="3000" b="1" i="1">
                              <a:latin typeface="Cambria Math" panose="02040503050406030204" pitchFamily="18" charset="0"/>
                            </a:rPr>
                          </m:ctrlPr>
                        </m:boxPr>
                        <m:e>
                          <m:f>
                            <m:fPr>
                              <m:ctrlPr>
                                <a:rPr lang="en-US" sz="3000" b="1" i="1">
                                  <a:latin typeface="Cambria Math" panose="02040503050406030204" pitchFamily="18" charset="0"/>
                                </a:rPr>
                              </m:ctrlPr>
                            </m:fPr>
                            <m:num>
                              <m:r>
                                <a:rPr lang="en-US" sz="3000" b="1" i="1">
                                  <a:latin typeface="Cambria Math"/>
                                </a:rPr>
                                <m:t>𝒅𝒆𝒔𝒊𝒓𝒆𝒅</m:t>
                              </m:r>
                              <m:r>
                                <a:rPr lang="en-US" sz="3000" b="1" i="1">
                                  <a:latin typeface="Cambria Math"/>
                                </a:rPr>
                                <m:t> </m:t>
                              </m:r>
                              <m:r>
                                <a:rPr lang="en-US" sz="3000" b="1" i="1">
                                  <a:latin typeface="Cambria Math"/>
                                </a:rPr>
                                <m:t>𝒑𝒓𝒊𝒏𝒕</m:t>
                              </m:r>
                              <m:r>
                                <a:rPr lang="en-US" sz="3000" b="1" i="1">
                                  <a:latin typeface="Cambria Math"/>
                                </a:rPr>
                                <m:t> </m:t>
                              </m:r>
                              <m:r>
                                <a:rPr lang="en-US" sz="3000" b="1" i="1">
                                  <a:latin typeface="Cambria Math"/>
                                </a:rPr>
                                <m:t>𝒉𝒆𝒊𝒈𝒉𝒕</m:t>
                              </m:r>
                            </m:num>
                            <m:den>
                              <m:r>
                                <a:rPr lang="en-US" sz="3000" b="1" i="1">
                                  <a:latin typeface="Cambria Math"/>
                                </a:rPr>
                                <m:t>𝒅𝒆𝒔𝒊𝒓𝒆𝒅</m:t>
                              </m:r>
                              <m:r>
                                <a:rPr lang="en-US" sz="3000" b="1" i="1">
                                  <a:latin typeface="Cambria Math"/>
                                </a:rPr>
                                <m:t> </m:t>
                              </m:r>
                              <m:r>
                                <a:rPr lang="en-US" sz="3000" b="1" i="1">
                                  <a:latin typeface="Cambria Math"/>
                                </a:rPr>
                                <m:t>𝒑𝒓𝒊𝒏𝒕</m:t>
                              </m:r>
                              <m:r>
                                <a:rPr lang="en-US" sz="3000" b="1" i="1">
                                  <a:latin typeface="Cambria Math"/>
                                </a:rPr>
                                <m:t> </m:t>
                              </m:r>
                              <m:r>
                                <a:rPr lang="en-US" sz="3000" b="1" i="1">
                                  <a:latin typeface="Cambria Math"/>
                                </a:rPr>
                                <m:t>𝒘𝒊𝒅𝒕𝒉</m:t>
                              </m:r>
                            </m:den>
                          </m:f>
                        </m:e>
                      </m:box>
                    </m:oMath>
                  </m:oMathPara>
                </a14:m>
                <a:endParaRPr lang="en-US" sz="3000" b="1" dirty="0">
                  <a:latin typeface="+mn-lt"/>
                </a:endParaRPr>
              </a:p>
              <a:p>
                <a:pPr eaLnBrk="1" hangingPunct="1"/>
                <a:endParaRPr lang="en-US" sz="3000" dirty="0">
                  <a:latin typeface="+mn-lt"/>
                </a:endParaRPr>
              </a:p>
              <a:p>
                <a:pPr eaLnBrk="1" hangingPunct="1"/>
                <a:r>
                  <a:rPr lang="en-US" sz="3000" dirty="0">
                    <a:latin typeface="+mn-lt"/>
                  </a:rPr>
                  <a:t>Order your poster from Genigraphics and we will perform a free design review and advise you if we see anything that may be a concern for printing. We’ll even help tidy things up.</a:t>
                </a:r>
              </a:p>
              <a:p>
                <a:pPr eaLnBrk="1" hangingPunct="1"/>
                <a:endParaRPr lang="en-US" sz="3000" dirty="0">
                  <a:latin typeface="+mn-lt"/>
                </a:endParaRPr>
              </a:p>
              <a:p>
                <a:pPr eaLnBrk="1" hangingPunct="1"/>
                <a:r>
                  <a:rPr lang="en-US" sz="30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a:p>
                <a:pPr eaLnBrk="1" hangingPunct="1"/>
                <a:endParaRPr lang="en-US" sz="3000" dirty="0">
                  <a:latin typeface="+mn-lt"/>
                </a:endParaRPr>
              </a:p>
              <a:p>
                <a:pPr eaLnBrk="1" hangingPunct="1"/>
                <a:endParaRPr lang="en-US" sz="3000" dirty="0">
                  <a:latin typeface="+mn-lt"/>
                </a:endParaRPr>
              </a:p>
              <a:p>
                <a:pPr eaLnBrk="1" hangingPunct="1"/>
                <a:endParaRPr lang="en-US" sz="3000" dirty="0">
                  <a:latin typeface="+mn-lt"/>
                </a:endParaRPr>
              </a:p>
              <a:p>
                <a:pPr eaLnBrk="1" hangingPunct="1"/>
                <a:endParaRPr lang="en-US" sz="3000" dirty="0">
                  <a:latin typeface="+mn-lt"/>
                </a:endParaRPr>
              </a:p>
              <a:p>
                <a:pPr eaLnBrk="1" hangingPunct="1"/>
                <a:endParaRPr lang="en-US" sz="3000" dirty="0">
                  <a:latin typeface="+mn-lt"/>
                </a:endParaRPr>
              </a:p>
            </p:txBody>
          </p:sp>
        </mc:Choice>
        <mc:Fallback xmlns="">
          <p:sp>
            <p:nvSpPr>
              <p:cNvPr id="76" name="Text Box 190">
                <a:extLst>
                  <a:ext uri="{FF2B5EF4-FFF2-40B4-BE49-F238E27FC236}">
                    <a16:creationId xmlns:a16="http://schemas.microsoft.com/office/drawing/2014/main" id="{C40AB990-4362-47C2-8A6B-E6489AAE80AF}"/>
                  </a:ext>
                </a:extLst>
              </p:cNvPr>
              <p:cNvSpPr txBox="1">
                <a:spLocks noRot="1" noChangeAspect="1" noMove="1" noResize="1" noEditPoints="1" noAdjustHandles="1" noChangeArrowheads="1" noChangeShapeType="1" noTextEdit="1"/>
              </p:cNvSpPr>
              <p:nvPr/>
            </p:nvSpPr>
            <p:spPr bwMode="auto">
              <a:xfrm>
                <a:off x="553967" y="17385160"/>
                <a:ext cx="9199632" cy="16540902"/>
              </a:xfrm>
              <a:prstGeom prst="rect">
                <a:avLst/>
              </a:prstGeom>
              <a:blipFill>
                <a:blip r:embed="rId4"/>
                <a:stretch>
                  <a:fillRect l="-596"/>
                </a:stretch>
              </a:blipFill>
              <a:ln w="12700">
                <a:solidFill>
                  <a:srgbClr val="44546A"/>
                </a:solidFill>
              </a:ln>
              <a:effectLst/>
            </p:spPr>
            <p:txBody>
              <a:bodyPr/>
              <a:lstStyle/>
              <a:p>
                <a:r>
                  <a:rPr lang="zh-CN" altLang="en-US">
                    <a:noFill/>
                  </a:rPr>
                  <a:t> </a:t>
                </a:r>
              </a:p>
            </p:txBody>
          </p:sp>
        </mc:Fallback>
      </mc:AlternateContent>
      <p:sp>
        <p:nvSpPr>
          <p:cNvPr id="77" name="Rectangle 44">
            <a:extLst>
              <a:ext uri="{FF2B5EF4-FFF2-40B4-BE49-F238E27FC236}">
                <a16:creationId xmlns:a16="http://schemas.microsoft.com/office/drawing/2014/main" id="{C9882396-00CC-4DDC-9CE6-BB741D386CF7}"/>
              </a:ext>
            </a:extLst>
          </p:cNvPr>
          <p:cNvSpPr/>
          <p:nvPr/>
        </p:nvSpPr>
        <p:spPr>
          <a:xfrm>
            <a:off x="10498068" y="16493614"/>
            <a:ext cx="9199632" cy="891546"/>
          </a:xfrm>
          <a:prstGeom prst="rect">
            <a:avLst/>
          </a:prstGeom>
          <a:solidFill>
            <a:srgbClr val="44546A"/>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bg1"/>
                </a:solidFill>
              </a:rPr>
              <a:t>Results</a:t>
            </a:r>
          </a:p>
        </p:txBody>
      </p:sp>
      <p:pic>
        <p:nvPicPr>
          <p:cNvPr id="78" name="Picture 178" descr="Picture1">
            <a:extLst>
              <a:ext uri="{FF2B5EF4-FFF2-40B4-BE49-F238E27FC236}">
                <a16:creationId xmlns:a16="http://schemas.microsoft.com/office/drawing/2014/main" id="{50F817D6-EA7D-434A-85E4-D8434A17ABB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4093" y="34975422"/>
            <a:ext cx="3783410" cy="2674640"/>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79" name="Picture 179" descr="Picture2">
            <a:extLst>
              <a:ext uri="{FF2B5EF4-FFF2-40B4-BE49-F238E27FC236}">
                <a16:creationId xmlns:a16="http://schemas.microsoft.com/office/drawing/2014/main" id="{8DB9CEBA-729D-4EFA-914E-36EEB50F063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53783" y="34975422"/>
            <a:ext cx="3783410" cy="2674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Text Box 180">
            <a:extLst>
              <a:ext uri="{FF2B5EF4-FFF2-40B4-BE49-F238E27FC236}">
                <a16:creationId xmlns:a16="http://schemas.microsoft.com/office/drawing/2014/main" id="{84021A37-5FEA-4E87-950B-961F0C6AD61D}"/>
              </a:ext>
            </a:extLst>
          </p:cNvPr>
          <p:cNvSpPr txBox="1">
            <a:spLocks noChangeArrowheads="1"/>
          </p:cNvSpPr>
          <p:nvPr/>
        </p:nvSpPr>
        <p:spPr bwMode="auto">
          <a:xfrm>
            <a:off x="10782037" y="30681604"/>
            <a:ext cx="3773803"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Table 1.</a:t>
            </a:r>
            <a:r>
              <a:rPr lang="en-US" sz="2400" dirty="0">
                <a:latin typeface="Calibri" pitchFamily="34" charset="0"/>
              </a:rPr>
              <a:t> Label in 24pt Calibri.</a:t>
            </a:r>
          </a:p>
        </p:txBody>
      </p:sp>
      <p:sp>
        <p:nvSpPr>
          <p:cNvPr id="90" name="Retângulo 1">
            <a:extLst>
              <a:ext uri="{FF2B5EF4-FFF2-40B4-BE49-F238E27FC236}">
                <a16:creationId xmlns:a16="http://schemas.microsoft.com/office/drawing/2014/main" id="{DAA724BD-8531-4C18-BE6F-BB0C56053F44}"/>
              </a:ext>
            </a:extLst>
          </p:cNvPr>
          <p:cNvSpPr/>
          <p:nvPr/>
        </p:nvSpPr>
        <p:spPr>
          <a:xfrm>
            <a:off x="-26096" y="38647059"/>
            <a:ext cx="30275213" cy="4166680"/>
          </a:xfrm>
          <a:prstGeom prst="rect">
            <a:avLst/>
          </a:prstGeom>
          <a:solidFill>
            <a:srgbClr val="44546A"/>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81" name="Chart 2">
            <a:extLst>
              <a:ext uri="{FF2B5EF4-FFF2-40B4-BE49-F238E27FC236}">
                <a16:creationId xmlns:a16="http://schemas.microsoft.com/office/drawing/2014/main" id="{6C52552B-FDF6-40B6-8122-A96D3CD7EE07}"/>
              </a:ext>
            </a:extLst>
          </p:cNvPr>
          <p:cNvGraphicFramePr/>
          <p:nvPr>
            <p:extLst>
              <p:ext uri="{D42A27DB-BD31-4B8C-83A1-F6EECF244321}">
                <p14:modId xmlns:p14="http://schemas.microsoft.com/office/powerpoint/2010/main" val="3254169401"/>
              </p:ext>
            </p:extLst>
          </p:nvPr>
        </p:nvGraphicFramePr>
        <p:xfrm>
          <a:off x="21034115" y="6686601"/>
          <a:ext cx="8407576" cy="8076380"/>
        </p:xfrm>
        <a:graphic>
          <a:graphicData uri="http://schemas.openxmlformats.org/drawingml/2006/chart">
            <c:chart xmlns:c="http://schemas.openxmlformats.org/drawingml/2006/chart" xmlns:r="http://schemas.openxmlformats.org/officeDocument/2006/relationships" r:id="rId7"/>
          </a:graphicData>
        </a:graphic>
      </p:graphicFrame>
      <p:sp>
        <p:nvSpPr>
          <p:cNvPr id="82" name="Text Box 180">
            <a:extLst>
              <a:ext uri="{FF2B5EF4-FFF2-40B4-BE49-F238E27FC236}">
                <a16:creationId xmlns:a16="http://schemas.microsoft.com/office/drawing/2014/main" id="{FA684060-B4D5-47D5-B97F-E1B9F7325016}"/>
              </a:ext>
            </a:extLst>
          </p:cNvPr>
          <p:cNvSpPr txBox="1">
            <a:spLocks noChangeArrowheads="1"/>
          </p:cNvSpPr>
          <p:nvPr/>
        </p:nvSpPr>
        <p:spPr bwMode="auto">
          <a:xfrm>
            <a:off x="20932988" y="15146430"/>
            <a:ext cx="3793873"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Chart 1.</a:t>
            </a:r>
            <a:r>
              <a:rPr lang="en-US" sz="2400" dirty="0">
                <a:latin typeface="Calibri" pitchFamily="34" charset="0"/>
              </a:rPr>
              <a:t> Label in 24pt Calibri.</a:t>
            </a:r>
          </a:p>
        </p:txBody>
      </p:sp>
      <p:graphicFrame>
        <p:nvGraphicFramePr>
          <p:cNvPr id="83" name="Content Placeholder 114" descr="Sample table with 4 columns, 7 rows." title="Sample Table">
            <a:extLst>
              <a:ext uri="{FF2B5EF4-FFF2-40B4-BE49-F238E27FC236}">
                <a16:creationId xmlns:a16="http://schemas.microsoft.com/office/drawing/2014/main" id="{019C3596-268C-4931-9259-3CE564257944}"/>
              </a:ext>
            </a:extLst>
          </p:cNvPr>
          <p:cNvGraphicFramePr>
            <a:graphicFrameLocks/>
          </p:cNvGraphicFramePr>
          <p:nvPr>
            <p:extLst>
              <p:ext uri="{D42A27DB-BD31-4B8C-83A1-F6EECF244321}">
                <p14:modId xmlns:p14="http://schemas.microsoft.com/office/powerpoint/2010/main" val="4171997199"/>
              </p:ext>
            </p:extLst>
          </p:nvPr>
        </p:nvGraphicFramePr>
        <p:xfrm>
          <a:off x="10959350" y="31258730"/>
          <a:ext cx="8407576" cy="6463709"/>
        </p:xfrm>
        <a:graphic>
          <a:graphicData uri="http://schemas.openxmlformats.org/drawingml/2006/table">
            <a:tbl>
              <a:tblPr firstRow="1" bandRow="1">
                <a:tableStyleId>{F5AB1C69-6EDB-4FF4-983F-18BD219EF322}</a:tableStyleId>
              </a:tblPr>
              <a:tblGrid>
                <a:gridCol w="2101894">
                  <a:extLst>
                    <a:ext uri="{9D8B030D-6E8A-4147-A177-3AD203B41FA5}">
                      <a16:colId xmlns:a16="http://schemas.microsoft.com/office/drawing/2014/main" val="20000"/>
                    </a:ext>
                  </a:extLst>
                </a:gridCol>
                <a:gridCol w="2101894">
                  <a:extLst>
                    <a:ext uri="{9D8B030D-6E8A-4147-A177-3AD203B41FA5}">
                      <a16:colId xmlns:a16="http://schemas.microsoft.com/office/drawing/2014/main" val="20001"/>
                    </a:ext>
                  </a:extLst>
                </a:gridCol>
                <a:gridCol w="2101894">
                  <a:extLst>
                    <a:ext uri="{9D8B030D-6E8A-4147-A177-3AD203B41FA5}">
                      <a16:colId xmlns:a16="http://schemas.microsoft.com/office/drawing/2014/main" val="20002"/>
                    </a:ext>
                  </a:extLst>
                </a:gridCol>
                <a:gridCol w="2101894">
                  <a:extLst>
                    <a:ext uri="{9D8B030D-6E8A-4147-A177-3AD203B41FA5}">
                      <a16:colId xmlns:a16="http://schemas.microsoft.com/office/drawing/2014/main" val="20003"/>
                    </a:ext>
                  </a:extLst>
                </a:gridCol>
              </a:tblGrid>
              <a:tr h="923387">
                <a:tc>
                  <a:txBody>
                    <a:bodyPr/>
                    <a:lstStyle/>
                    <a:p>
                      <a:endParaRPr lang="en-US" sz="3100" dirty="0"/>
                    </a:p>
                  </a:txBody>
                  <a:tcPr marL="84076" marR="84076" marT="44577" marB="44577" anchor="ctr">
                    <a:solidFill>
                      <a:schemeClr val="accent1">
                        <a:lumMod val="75000"/>
                      </a:schemeClr>
                    </a:solidFill>
                  </a:tcPr>
                </a:tc>
                <a:tc>
                  <a:txBody>
                    <a:bodyPr/>
                    <a:lstStyle/>
                    <a:p>
                      <a:pPr algn="ctr"/>
                      <a:r>
                        <a:rPr lang="en-US" sz="3100" dirty="0"/>
                        <a:t>Heading</a:t>
                      </a:r>
                    </a:p>
                  </a:txBody>
                  <a:tcPr marL="84076" marR="84076" marT="44577" marB="44577" anchor="ctr">
                    <a:solidFill>
                      <a:schemeClr val="accent1">
                        <a:lumMod val="75000"/>
                      </a:schemeClr>
                    </a:solidFill>
                  </a:tcPr>
                </a:tc>
                <a:tc>
                  <a:txBody>
                    <a:bodyPr/>
                    <a:lstStyle/>
                    <a:p>
                      <a:pPr algn="ctr"/>
                      <a:r>
                        <a:rPr lang="en-US" sz="3100" dirty="0"/>
                        <a:t>Heading</a:t>
                      </a:r>
                    </a:p>
                  </a:txBody>
                  <a:tcPr marL="84076" marR="84076" marT="44577" marB="44577" anchor="ctr">
                    <a:solidFill>
                      <a:schemeClr val="accent1">
                        <a:lumMod val="75000"/>
                      </a:schemeClr>
                    </a:solidFill>
                  </a:tcPr>
                </a:tc>
                <a:tc>
                  <a:txBody>
                    <a:bodyPr/>
                    <a:lstStyle/>
                    <a:p>
                      <a:pPr algn="ctr"/>
                      <a:r>
                        <a:rPr lang="en-US" sz="3100" dirty="0"/>
                        <a:t>Heading</a:t>
                      </a:r>
                    </a:p>
                  </a:txBody>
                  <a:tcPr marL="84076" marR="84076" marT="44577" marB="44577" anchor="ctr">
                    <a:solidFill>
                      <a:schemeClr val="accent1">
                        <a:lumMod val="75000"/>
                      </a:schemeClr>
                    </a:solidFill>
                  </a:tcPr>
                </a:tc>
                <a:extLst>
                  <a:ext uri="{0D108BD9-81ED-4DB2-BD59-A6C34878D82A}">
                    <a16:rowId xmlns:a16="http://schemas.microsoft.com/office/drawing/2014/main" val="10000"/>
                  </a:ext>
                </a:extLst>
              </a:tr>
              <a:tr h="923387">
                <a:tc>
                  <a:txBody>
                    <a:bodyPr/>
                    <a:lstStyle/>
                    <a:p>
                      <a:r>
                        <a:rPr lang="en-US" sz="3100" dirty="0"/>
                        <a:t>Item</a:t>
                      </a:r>
                    </a:p>
                  </a:txBody>
                  <a:tcPr marL="84076" marR="84076" marT="44577" marB="44577" anchor="ctr"/>
                </a:tc>
                <a:tc>
                  <a:txBody>
                    <a:bodyPr/>
                    <a:lstStyle/>
                    <a:p>
                      <a:pPr algn="ctr"/>
                      <a:r>
                        <a:rPr lang="en-US" sz="3100" dirty="0"/>
                        <a:t>800</a:t>
                      </a:r>
                    </a:p>
                  </a:txBody>
                  <a:tcPr marL="84076" marR="84076" marT="44577" marB="44577" anchor="ctr"/>
                </a:tc>
                <a:tc>
                  <a:txBody>
                    <a:bodyPr/>
                    <a:lstStyle/>
                    <a:p>
                      <a:pPr algn="ctr"/>
                      <a:r>
                        <a:rPr lang="en-US" sz="3100" dirty="0"/>
                        <a:t>790</a:t>
                      </a:r>
                    </a:p>
                  </a:txBody>
                  <a:tcPr marL="84076" marR="84076" marT="44577" marB="44577" anchor="ctr"/>
                </a:tc>
                <a:tc>
                  <a:txBody>
                    <a:bodyPr/>
                    <a:lstStyle/>
                    <a:p>
                      <a:pPr algn="ctr"/>
                      <a:r>
                        <a:rPr lang="en-US" sz="3100" dirty="0"/>
                        <a:t>4001</a:t>
                      </a:r>
                    </a:p>
                  </a:txBody>
                  <a:tcPr marL="84076" marR="84076" marT="44577" marB="44577" anchor="ctr"/>
                </a:tc>
                <a:extLst>
                  <a:ext uri="{0D108BD9-81ED-4DB2-BD59-A6C34878D82A}">
                    <a16:rowId xmlns:a16="http://schemas.microsoft.com/office/drawing/2014/main" val="10001"/>
                  </a:ext>
                </a:extLst>
              </a:tr>
              <a:tr h="923387">
                <a:tc>
                  <a:txBody>
                    <a:bodyPr/>
                    <a:lstStyle/>
                    <a:p>
                      <a:r>
                        <a:rPr lang="en-US" sz="3100" dirty="0"/>
                        <a:t>Item</a:t>
                      </a:r>
                    </a:p>
                  </a:txBody>
                  <a:tcPr marL="84076" marR="84076" marT="44577" marB="44577" anchor="ctr"/>
                </a:tc>
                <a:tc>
                  <a:txBody>
                    <a:bodyPr/>
                    <a:lstStyle/>
                    <a:p>
                      <a:pPr algn="ctr"/>
                      <a:r>
                        <a:rPr lang="en-US" sz="3100" dirty="0"/>
                        <a:t>356</a:t>
                      </a:r>
                    </a:p>
                  </a:txBody>
                  <a:tcPr marL="84076" marR="84076" marT="44577" marB="44577" anchor="ctr"/>
                </a:tc>
                <a:tc>
                  <a:txBody>
                    <a:bodyPr/>
                    <a:lstStyle/>
                    <a:p>
                      <a:pPr algn="ctr"/>
                      <a:r>
                        <a:rPr lang="en-US" sz="3100" dirty="0"/>
                        <a:t>856</a:t>
                      </a:r>
                    </a:p>
                  </a:txBody>
                  <a:tcPr marL="84076" marR="84076" marT="44577" marB="44577" anchor="ctr"/>
                </a:tc>
                <a:tc>
                  <a:txBody>
                    <a:bodyPr/>
                    <a:lstStyle/>
                    <a:p>
                      <a:pPr algn="ctr"/>
                      <a:r>
                        <a:rPr lang="en-US" sz="3100" dirty="0"/>
                        <a:t>290</a:t>
                      </a:r>
                    </a:p>
                  </a:txBody>
                  <a:tcPr marL="84076" marR="84076" marT="44577" marB="44577" anchor="ctr"/>
                </a:tc>
                <a:extLst>
                  <a:ext uri="{0D108BD9-81ED-4DB2-BD59-A6C34878D82A}">
                    <a16:rowId xmlns:a16="http://schemas.microsoft.com/office/drawing/2014/main" val="10002"/>
                  </a:ext>
                </a:extLst>
              </a:tr>
              <a:tr h="923387">
                <a:tc>
                  <a:txBody>
                    <a:bodyPr/>
                    <a:lstStyle/>
                    <a:p>
                      <a:r>
                        <a:rPr lang="en-US" sz="3100" dirty="0"/>
                        <a:t>Item</a:t>
                      </a:r>
                    </a:p>
                  </a:txBody>
                  <a:tcPr marL="84076" marR="84076" marT="44577" marB="44577" anchor="ctr"/>
                </a:tc>
                <a:tc>
                  <a:txBody>
                    <a:bodyPr/>
                    <a:lstStyle/>
                    <a:p>
                      <a:pPr algn="ctr"/>
                      <a:r>
                        <a:rPr lang="en-US" sz="3100" dirty="0"/>
                        <a:t>228</a:t>
                      </a:r>
                    </a:p>
                  </a:txBody>
                  <a:tcPr marL="84076" marR="84076" marT="44577" marB="44577" anchor="ctr"/>
                </a:tc>
                <a:tc>
                  <a:txBody>
                    <a:bodyPr/>
                    <a:lstStyle/>
                    <a:p>
                      <a:pPr algn="ctr"/>
                      <a:r>
                        <a:rPr lang="en-US" sz="3100" dirty="0"/>
                        <a:t>134</a:t>
                      </a:r>
                    </a:p>
                  </a:txBody>
                  <a:tcPr marL="84076" marR="84076" marT="44577" marB="44577" anchor="ctr"/>
                </a:tc>
                <a:tc>
                  <a:txBody>
                    <a:bodyPr/>
                    <a:lstStyle/>
                    <a:p>
                      <a:pPr algn="ctr"/>
                      <a:r>
                        <a:rPr lang="en-US" sz="3100" dirty="0"/>
                        <a:t>238</a:t>
                      </a:r>
                    </a:p>
                  </a:txBody>
                  <a:tcPr marL="84076" marR="84076" marT="44577" marB="44577" anchor="ctr"/>
                </a:tc>
                <a:extLst>
                  <a:ext uri="{0D108BD9-81ED-4DB2-BD59-A6C34878D82A}">
                    <a16:rowId xmlns:a16="http://schemas.microsoft.com/office/drawing/2014/main" val="10003"/>
                  </a:ext>
                </a:extLst>
              </a:tr>
              <a:tr h="923387">
                <a:tc>
                  <a:txBody>
                    <a:bodyPr/>
                    <a:lstStyle/>
                    <a:p>
                      <a:r>
                        <a:rPr lang="en-US" sz="3100" dirty="0"/>
                        <a:t>Item</a:t>
                      </a:r>
                    </a:p>
                  </a:txBody>
                  <a:tcPr marL="84076" marR="84076" marT="44577" marB="44577" anchor="ctr"/>
                </a:tc>
                <a:tc>
                  <a:txBody>
                    <a:bodyPr/>
                    <a:lstStyle/>
                    <a:p>
                      <a:pPr algn="ctr"/>
                      <a:r>
                        <a:rPr lang="en-US" sz="3100" dirty="0"/>
                        <a:t>954</a:t>
                      </a:r>
                    </a:p>
                  </a:txBody>
                  <a:tcPr marL="84076" marR="84076" marT="44577" marB="44577" anchor="ctr"/>
                </a:tc>
                <a:tc>
                  <a:txBody>
                    <a:bodyPr/>
                    <a:lstStyle/>
                    <a:p>
                      <a:pPr algn="ctr"/>
                      <a:r>
                        <a:rPr lang="en-US" sz="3100" dirty="0"/>
                        <a:t>875</a:t>
                      </a:r>
                    </a:p>
                  </a:txBody>
                  <a:tcPr marL="84076" marR="84076" marT="44577" marB="44577" anchor="ctr"/>
                </a:tc>
                <a:tc>
                  <a:txBody>
                    <a:bodyPr/>
                    <a:lstStyle/>
                    <a:p>
                      <a:pPr algn="ctr"/>
                      <a:r>
                        <a:rPr lang="en-US" sz="3100" dirty="0"/>
                        <a:t>976</a:t>
                      </a:r>
                    </a:p>
                  </a:txBody>
                  <a:tcPr marL="84076" marR="84076" marT="44577" marB="44577" anchor="ctr"/>
                </a:tc>
                <a:extLst>
                  <a:ext uri="{0D108BD9-81ED-4DB2-BD59-A6C34878D82A}">
                    <a16:rowId xmlns:a16="http://schemas.microsoft.com/office/drawing/2014/main" val="10004"/>
                  </a:ext>
                </a:extLst>
              </a:tr>
              <a:tr h="923387">
                <a:tc>
                  <a:txBody>
                    <a:bodyPr/>
                    <a:lstStyle/>
                    <a:p>
                      <a:r>
                        <a:rPr lang="en-US" sz="3100" dirty="0"/>
                        <a:t>Item</a:t>
                      </a:r>
                    </a:p>
                  </a:txBody>
                  <a:tcPr marL="84076" marR="84076" marT="44577" marB="44577" anchor="ctr"/>
                </a:tc>
                <a:tc>
                  <a:txBody>
                    <a:bodyPr/>
                    <a:lstStyle/>
                    <a:p>
                      <a:pPr algn="ctr"/>
                      <a:r>
                        <a:rPr lang="en-US" sz="3100" dirty="0"/>
                        <a:t>324</a:t>
                      </a:r>
                    </a:p>
                  </a:txBody>
                  <a:tcPr marL="84076" marR="84076" marT="44577" marB="44577" anchor="ctr"/>
                </a:tc>
                <a:tc>
                  <a:txBody>
                    <a:bodyPr/>
                    <a:lstStyle/>
                    <a:p>
                      <a:pPr algn="ctr"/>
                      <a:r>
                        <a:rPr lang="en-US" sz="3100" dirty="0"/>
                        <a:t>325</a:t>
                      </a:r>
                    </a:p>
                  </a:txBody>
                  <a:tcPr marL="84076" marR="84076" marT="44577" marB="44577" anchor="ctr"/>
                </a:tc>
                <a:tc>
                  <a:txBody>
                    <a:bodyPr/>
                    <a:lstStyle/>
                    <a:p>
                      <a:pPr algn="ctr"/>
                      <a:r>
                        <a:rPr lang="en-US" sz="3100" dirty="0"/>
                        <a:t>301</a:t>
                      </a:r>
                    </a:p>
                  </a:txBody>
                  <a:tcPr marL="84076" marR="84076" marT="44577" marB="44577" anchor="ctr"/>
                </a:tc>
                <a:extLst>
                  <a:ext uri="{0D108BD9-81ED-4DB2-BD59-A6C34878D82A}">
                    <a16:rowId xmlns:a16="http://schemas.microsoft.com/office/drawing/2014/main" val="10005"/>
                  </a:ext>
                </a:extLst>
              </a:tr>
              <a:tr h="923387">
                <a:tc>
                  <a:txBody>
                    <a:bodyPr/>
                    <a:lstStyle/>
                    <a:p>
                      <a:r>
                        <a:rPr lang="en-US" sz="3100" dirty="0"/>
                        <a:t>Item</a:t>
                      </a:r>
                    </a:p>
                  </a:txBody>
                  <a:tcPr marL="84076" marR="84076" marT="44577" marB="44577" anchor="ctr"/>
                </a:tc>
                <a:tc>
                  <a:txBody>
                    <a:bodyPr/>
                    <a:lstStyle/>
                    <a:p>
                      <a:pPr algn="ctr"/>
                      <a:r>
                        <a:rPr lang="en-US" sz="3100" dirty="0"/>
                        <a:t>199</a:t>
                      </a:r>
                    </a:p>
                  </a:txBody>
                  <a:tcPr marL="84076" marR="84076" marT="44577" marB="44577" anchor="ctr"/>
                </a:tc>
                <a:tc>
                  <a:txBody>
                    <a:bodyPr/>
                    <a:lstStyle/>
                    <a:p>
                      <a:pPr algn="ctr"/>
                      <a:r>
                        <a:rPr lang="en-US" sz="3100" dirty="0"/>
                        <a:t>137</a:t>
                      </a:r>
                    </a:p>
                  </a:txBody>
                  <a:tcPr marL="84076" marR="84076" marT="44577" marB="44577" anchor="ctr"/>
                </a:tc>
                <a:tc>
                  <a:txBody>
                    <a:bodyPr/>
                    <a:lstStyle/>
                    <a:p>
                      <a:pPr algn="ctr"/>
                      <a:r>
                        <a:rPr lang="en-US" sz="3100" dirty="0"/>
                        <a:t>186</a:t>
                      </a:r>
                    </a:p>
                  </a:txBody>
                  <a:tcPr marL="84076" marR="84076" marT="44577" marB="44577" anchor="ctr"/>
                </a:tc>
                <a:extLst>
                  <a:ext uri="{0D108BD9-81ED-4DB2-BD59-A6C34878D82A}">
                    <a16:rowId xmlns:a16="http://schemas.microsoft.com/office/drawing/2014/main" val="10006"/>
                  </a:ext>
                </a:extLst>
              </a:tr>
            </a:tbl>
          </a:graphicData>
        </a:graphic>
      </p:graphicFrame>
      <p:sp>
        <p:nvSpPr>
          <p:cNvPr id="84" name="Text Box 193">
            <a:extLst>
              <a:ext uri="{FF2B5EF4-FFF2-40B4-BE49-F238E27FC236}">
                <a16:creationId xmlns:a16="http://schemas.microsoft.com/office/drawing/2014/main" id="{406D0258-9791-43BC-95C6-BC15D61EAFF9}"/>
              </a:ext>
            </a:extLst>
          </p:cNvPr>
          <p:cNvSpPr txBox="1">
            <a:spLocks noChangeArrowheads="1"/>
          </p:cNvSpPr>
          <p:nvPr/>
        </p:nvSpPr>
        <p:spPr bwMode="auto">
          <a:xfrm>
            <a:off x="20442170" y="27790346"/>
            <a:ext cx="9199632" cy="10046239"/>
          </a:xfrm>
          <a:prstGeom prst="rect">
            <a:avLst/>
          </a:prstGeom>
          <a:solidFill>
            <a:schemeClr val="bg1"/>
          </a:solidFill>
          <a:ln w="12700">
            <a:solidFill>
              <a:srgbClr val="44546A"/>
            </a:solidFill>
          </a:ln>
          <a:effectLst/>
        </p:spPr>
        <p:txBody>
          <a:bodyPr wrap="square"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Conclusions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a:p>
            <a:pPr eaLnBrk="1" hangingPunct="1"/>
            <a:endParaRPr lang="en-US" sz="3000" dirty="0">
              <a:latin typeface="Calibri" pitchFamily="34" charset="0"/>
            </a:endParaRPr>
          </a:p>
          <a:p>
            <a:pPr eaLnBrk="1" hangingPunct="1"/>
            <a:endParaRPr lang="en-US" sz="3000" dirty="0">
              <a:latin typeface="Calibri" pitchFamily="34" charset="0"/>
            </a:endParaRPr>
          </a:p>
          <a:p>
            <a:pPr eaLnBrk="1" hangingPunct="1"/>
            <a:endParaRPr lang="en-US" sz="3000" dirty="0">
              <a:latin typeface="Calibri" pitchFamily="34" charset="0"/>
            </a:endParaRPr>
          </a:p>
          <a:p>
            <a:pPr eaLnBrk="1" hangingPunct="1"/>
            <a:endParaRPr lang="en-US" sz="3000" dirty="0">
              <a:latin typeface="Calibri" pitchFamily="34" charset="0"/>
            </a:endParaRPr>
          </a:p>
        </p:txBody>
      </p:sp>
      <p:sp>
        <p:nvSpPr>
          <p:cNvPr id="85" name="Rectangle 35">
            <a:extLst>
              <a:ext uri="{FF2B5EF4-FFF2-40B4-BE49-F238E27FC236}">
                <a16:creationId xmlns:a16="http://schemas.microsoft.com/office/drawing/2014/main" id="{B8EA004B-FA8E-4DFA-A9E0-76B4A312A826}"/>
              </a:ext>
            </a:extLst>
          </p:cNvPr>
          <p:cNvSpPr/>
          <p:nvPr/>
        </p:nvSpPr>
        <p:spPr>
          <a:xfrm>
            <a:off x="20442169" y="26898799"/>
            <a:ext cx="9199632" cy="891547"/>
          </a:xfrm>
          <a:prstGeom prst="rect">
            <a:avLst/>
          </a:prstGeom>
          <a:solidFill>
            <a:srgbClr val="44546A"/>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bg1"/>
                </a:solidFill>
              </a:rPr>
              <a:t>Conclusions</a:t>
            </a:r>
          </a:p>
        </p:txBody>
      </p:sp>
      <p:sp>
        <p:nvSpPr>
          <p:cNvPr id="86" name="TextBox 23">
            <a:extLst>
              <a:ext uri="{FF2B5EF4-FFF2-40B4-BE49-F238E27FC236}">
                <a16:creationId xmlns:a16="http://schemas.microsoft.com/office/drawing/2014/main" id="{58D74076-28BD-423D-A621-ADE3CFF2E2AC}"/>
              </a:ext>
            </a:extLst>
          </p:cNvPr>
          <p:cNvSpPr txBox="1"/>
          <p:nvPr/>
        </p:nvSpPr>
        <p:spPr>
          <a:xfrm>
            <a:off x="1261136" y="40002241"/>
            <a:ext cx="3286643" cy="2395637"/>
          </a:xfrm>
          <a:prstGeom prst="rect">
            <a:avLst/>
          </a:prstGeom>
          <a:noFill/>
        </p:spPr>
        <p:txBody>
          <a:bodyPr wrap="none" lIns="86970" tIns="43485" rIns="86970" bIns="43485" rtlCol="0">
            <a:spAutoFit/>
          </a:bodyPr>
          <a:lstStyle/>
          <a:p>
            <a:r>
              <a:rPr lang="en-US" sz="3000" dirty="0">
                <a:solidFill>
                  <a:schemeClr val="bg1"/>
                </a:solidFill>
              </a:rPr>
              <a:t>&lt;your name&gt;</a:t>
            </a:r>
          </a:p>
          <a:p>
            <a:r>
              <a:rPr lang="en-US" sz="3000" dirty="0">
                <a:solidFill>
                  <a:schemeClr val="bg1"/>
                </a:solidFill>
              </a:rPr>
              <a:t>&lt;your organization&gt;</a:t>
            </a:r>
          </a:p>
          <a:p>
            <a:r>
              <a:rPr lang="en-US" sz="3000" dirty="0">
                <a:solidFill>
                  <a:schemeClr val="bg1"/>
                </a:solidFill>
              </a:rPr>
              <a:t>Email:</a:t>
            </a:r>
          </a:p>
          <a:p>
            <a:r>
              <a:rPr lang="en-US" sz="3000" dirty="0">
                <a:solidFill>
                  <a:schemeClr val="bg1"/>
                </a:solidFill>
              </a:rPr>
              <a:t>Website:</a:t>
            </a:r>
          </a:p>
          <a:p>
            <a:r>
              <a:rPr lang="en-US" sz="3000" dirty="0">
                <a:solidFill>
                  <a:schemeClr val="bg1"/>
                </a:solidFill>
              </a:rPr>
              <a:t>Phone:</a:t>
            </a:r>
          </a:p>
        </p:txBody>
      </p:sp>
      <p:sp>
        <p:nvSpPr>
          <p:cNvPr id="87" name="TextBox 24">
            <a:extLst>
              <a:ext uri="{FF2B5EF4-FFF2-40B4-BE49-F238E27FC236}">
                <a16:creationId xmlns:a16="http://schemas.microsoft.com/office/drawing/2014/main" id="{F9A67E67-516D-4048-A654-0BB626269653}"/>
              </a:ext>
            </a:extLst>
          </p:cNvPr>
          <p:cNvSpPr txBox="1"/>
          <p:nvPr/>
        </p:nvSpPr>
        <p:spPr>
          <a:xfrm>
            <a:off x="1261136" y="38881333"/>
            <a:ext cx="2385859" cy="918816"/>
          </a:xfrm>
          <a:prstGeom prst="rect">
            <a:avLst/>
          </a:prstGeom>
          <a:noFill/>
        </p:spPr>
        <p:txBody>
          <a:bodyPr wrap="none" lIns="86970" tIns="43485" rIns="86970" bIns="43485" rtlCol="0">
            <a:spAutoFit/>
          </a:bodyPr>
          <a:lstStyle/>
          <a:p>
            <a:r>
              <a:rPr lang="en-US" sz="5400" b="1" dirty="0">
                <a:solidFill>
                  <a:schemeClr val="bg1"/>
                </a:solidFill>
              </a:rPr>
              <a:t>Contact</a:t>
            </a:r>
          </a:p>
        </p:txBody>
      </p:sp>
      <p:sp>
        <p:nvSpPr>
          <p:cNvPr id="88" name="TextBox 25">
            <a:extLst>
              <a:ext uri="{FF2B5EF4-FFF2-40B4-BE49-F238E27FC236}">
                <a16:creationId xmlns:a16="http://schemas.microsoft.com/office/drawing/2014/main" id="{2FF7414A-5896-453A-9511-C96FA3A1A053}"/>
              </a:ext>
            </a:extLst>
          </p:cNvPr>
          <p:cNvSpPr txBox="1"/>
          <p:nvPr/>
        </p:nvSpPr>
        <p:spPr>
          <a:xfrm>
            <a:off x="15133638" y="39887941"/>
            <a:ext cx="13452122" cy="2852949"/>
          </a:xfrm>
          <a:prstGeom prst="rect">
            <a:avLst/>
          </a:prstGeom>
          <a:noFill/>
        </p:spPr>
        <p:txBody>
          <a:bodyPr wrap="square" lIns="86970" tIns="86970" rIns="86970" bIns="86970" numCol="1" spcCol="434850" rtlCol="0">
            <a:noAutofit/>
          </a:bodyPr>
          <a:lstStyle/>
          <a:p>
            <a:pPr marL="434850" indent="-434850">
              <a:buFont typeface="+mj-lt"/>
              <a:buAutoNum type="arabicPeriod"/>
            </a:pPr>
            <a:r>
              <a:rPr lang="en-US" sz="1600" dirty="0">
                <a:solidFill>
                  <a:schemeClr val="bg1"/>
                </a:solidFill>
              </a:rPr>
              <a:t> </a:t>
            </a:r>
          </a:p>
          <a:p>
            <a:pPr marL="434850" indent="-434850">
              <a:buFont typeface="+mj-lt"/>
              <a:buAutoNum type="arabicPeriod"/>
            </a:pPr>
            <a:r>
              <a:rPr lang="en-US" sz="1600" dirty="0">
                <a:solidFill>
                  <a:schemeClr val="bg1"/>
                </a:solidFill>
              </a:rPr>
              <a:t> </a:t>
            </a:r>
          </a:p>
          <a:p>
            <a:pPr marL="434850" indent="-434850">
              <a:buFont typeface="+mj-lt"/>
              <a:buAutoNum type="arabicPeriod"/>
            </a:pPr>
            <a:r>
              <a:rPr lang="en-US" sz="1600" dirty="0">
                <a:solidFill>
                  <a:schemeClr val="bg1"/>
                </a:solidFill>
              </a:rPr>
              <a:t> </a:t>
            </a:r>
          </a:p>
          <a:p>
            <a:pPr marL="434850" indent="-434850">
              <a:buFont typeface="+mj-lt"/>
              <a:buAutoNum type="arabicPeriod"/>
            </a:pPr>
            <a:r>
              <a:rPr lang="en-US" sz="1600" dirty="0">
                <a:solidFill>
                  <a:schemeClr val="bg1"/>
                </a:solidFill>
              </a:rPr>
              <a:t> </a:t>
            </a:r>
          </a:p>
          <a:p>
            <a:pPr marL="434850" indent="-434850">
              <a:buFont typeface="+mj-lt"/>
              <a:buAutoNum type="arabicPeriod"/>
            </a:pPr>
            <a:r>
              <a:rPr lang="en-US" sz="1600" dirty="0">
                <a:solidFill>
                  <a:schemeClr val="bg1"/>
                </a:solidFill>
              </a:rPr>
              <a:t> </a:t>
            </a:r>
          </a:p>
          <a:p>
            <a:pPr marL="434850" indent="-434850">
              <a:buFont typeface="+mj-lt"/>
              <a:buAutoNum type="arabicPeriod"/>
            </a:pPr>
            <a:r>
              <a:rPr lang="en-US" sz="1600" dirty="0">
                <a:solidFill>
                  <a:schemeClr val="bg1"/>
                </a:solidFill>
              </a:rPr>
              <a:t> </a:t>
            </a:r>
          </a:p>
          <a:p>
            <a:pPr marL="434850" indent="-434850">
              <a:buFont typeface="+mj-lt"/>
              <a:buAutoNum type="arabicPeriod"/>
            </a:pPr>
            <a:r>
              <a:rPr lang="en-US" sz="1600" dirty="0">
                <a:solidFill>
                  <a:schemeClr val="bg1"/>
                </a:solidFill>
              </a:rPr>
              <a:t> </a:t>
            </a:r>
          </a:p>
          <a:p>
            <a:pPr marL="434850" indent="-434850">
              <a:buFont typeface="+mj-lt"/>
              <a:buAutoNum type="arabicPeriod"/>
            </a:pPr>
            <a:r>
              <a:rPr lang="en-US" sz="1600" dirty="0">
                <a:solidFill>
                  <a:schemeClr val="bg1"/>
                </a:solidFill>
              </a:rPr>
              <a:t> </a:t>
            </a:r>
          </a:p>
          <a:p>
            <a:pPr marL="434850" indent="-434850">
              <a:buFont typeface="+mj-lt"/>
              <a:buAutoNum type="arabicPeriod"/>
            </a:pPr>
            <a:r>
              <a:rPr lang="en-US" sz="1600" dirty="0">
                <a:solidFill>
                  <a:schemeClr val="bg1"/>
                </a:solidFill>
              </a:rPr>
              <a:t> </a:t>
            </a:r>
          </a:p>
          <a:p>
            <a:pPr marL="434850" indent="-434850">
              <a:buFont typeface="+mj-lt"/>
              <a:buAutoNum type="arabicPeriod"/>
            </a:pPr>
            <a:r>
              <a:rPr lang="en-US" sz="1600" dirty="0">
                <a:solidFill>
                  <a:schemeClr val="bg1"/>
                </a:solidFill>
              </a:rPr>
              <a:t>  </a:t>
            </a:r>
          </a:p>
          <a:p>
            <a:pPr marL="434850" indent="-434850">
              <a:buFont typeface="+mj-lt"/>
              <a:buAutoNum type="arabicPeriod"/>
            </a:pPr>
            <a:endParaRPr lang="en-US" sz="1600" dirty="0">
              <a:solidFill>
                <a:schemeClr val="bg1"/>
              </a:solidFill>
            </a:endParaRPr>
          </a:p>
        </p:txBody>
      </p:sp>
      <p:sp>
        <p:nvSpPr>
          <p:cNvPr id="89" name="TextBox 26">
            <a:extLst>
              <a:ext uri="{FF2B5EF4-FFF2-40B4-BE49-F238E27FC236}">
                <a16:creationId xmlns:a16="http://schemas.microsoft.com/office/drawing/2014/main" id="{51E16218-E7FF-4D53-B254-81044CF3ACFF}"/>
              </a:ext>
            </a:extLst>
          </p:cNvPr>
          <p:cNvSpPr txBox="1"/>
          <p:nvPr/>
        </p:nvSpPr>
        <p:spPr>
          <a:xfrm>
            <a:off x="15097884" y="38808092"/>
            <a:ext cx="3325668" cy="918816"/>
          </a:xfrm>
          <a:prstGeom prst="rect">
            <a:avLst/>
          </a:prstGeom>
          <a:noFill/>
        </p:spPr>
        <p:txBody>
          <a:bodyPr wrap="none" lIns="86970" tIns="43485" rIns="86970" bIns="43485" rtlCol="0">
            <a:spAutoFit/>
          </a:bodyPr>
          <a:lstStyle/>
          <a:p>
            <a:r>
              <a:rPr lang="en-US" sz="5400" b="1" dirty="0">
                <a:solidFill>
                  <a:schemeClr val="bg1"/>
                </a:solidFill>
              </a:rPr>
              <a:t>References</a:t>
            </a:r>
          </a:p>
        </p:txBody>
      </p:sp>
      <p:pic>
        <p:nvPicPr>
          <p:cNvPr id="9" name="图片 8" descr="图标&#10;&#10;描述已自动生成">
            <a:extLst>
              <a:ext uri="{FF2B5EF4-FFF2-40B4-BE49-F238E27FC236}">
                <a16:creationId xmlns:a16="http://schemas.microsoft.com/office/drawing/2014/main" id="{E6C1D0F5-E37A-AEDC-EF99-F0FB49B3C61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77495" y="26224"/>
            <a:ext cx="4656606" cy="2610205"/>
          </a:xfrm>
          <a:prstGeom prst="rect">
            <a:avLst/>
          </a:prstGeom>
        </p:spPr>
      </p:pic>
    </p:spTree>
    <p:extLst>
      <p:ext uri="{BB962C8B-B14F-4D97-AF65-F5344CB8AC3E}">
        <p14:creationId xmlns:p14="http://schemas.microsoft.com/office/powerpoint/2010/main" val="38983790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6">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0FA3A438-FD16-4C4C-96C2-724FBD026AFA}">
  <we:reference id="wa104178141" version="3.10.0.124" store="en-US" storeType="OMEX"/>
  <we:alternateReferences>
    <we:reference id="wa104178141" version="3.10.0.124" store="wa10417814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Office Theme</Template>
  <TotalTime>69</TotalTime>
  <Words>1059</Words>
  <Application>Microsoft Office PowerPoint</Application>
  <PresentationFormat>自定义</PresentationFormat>
  <Paragraphs>109</Paragraphs>
  <Slides>1</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vt:i4>
      </vt:variant>
    </vt:vector>
  </HeadingPairs>
  <TitlesOfParts>
    <vt:vector size="7" baseType="lpstr">
      <vt:lpstr>MS Mincho</vt:lpstr>
      <vt:lpstr>Arial</vt:lpstr>
      <vt:lpstr>Calibri</vt:lpstr>
      <vt:lpstr>Calibri Light</vt:lpstr>
      <vt:lpstr>Cambria Math</vt:lpstr>
      <vt:lpstr>Office Theme</vt:lpstr>
      <vt:lpstr>PowerPoint 演示文稿</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Claudio</dc:creator>
  <cp:lastModifiedBy>A4791</cp:lastModifiedBy>
  <cp:revision>373</cp:revision>
  <cp:lastPrinted>2018-07-19T08:12:58Z</cp:lastPrinted>
  <dcterms:created xsi:type="dcterms:W3CDTF">2014-08-25T16:53:06Z</dcterms:created>
  <dcterms:modified xsi:type="dcterms:W3CDTF">2024-07-02T08:01:07Z</dcterms:modified>
</cp:coreProperties>
</file>