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A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976" autoAdjust="0"/>
  </p:normalViewPr>
  <p:slideViewPr>
    <p:cSldViewPr snapToGrid="0">
      <p:cViewPr varScale="1">
        <p:scale>
          <a:sx n="76" d="100"/>
          <a:sy n="76" d="100"/>
        </p:scale>
        <p:origin x="16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2D7FD-DF27-4E03-82C9-D2D786DA2434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3D2C4-9036-4114-BB2B-E684F52120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6438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73D2C4-9036-4114-BB2B-E684F521205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0666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4280EBCD-7E03-A2C8-4EAD-517D8F4DF1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EED182B6-5B6F-E2E7-2DC4-8F35429EA17C}"/>
              </a:ext>
            </a:extLst>
          </p:cNvPr>
          <p:cNvCxnSpPr/>
          <p:nvPr userDrawn="1"/>
        </p:nvCxnSpPr>
        <p:spPr>
          <a:xfrm>
            <a:off x="0" y="5971032"/>
            <a:ext cx="9144000" cy="0"/>
          </a:xfrm>
          <a:prstGeom prst="line">
            <a:avLst/>
          </a:prstGeom>
          <a:ln w="139700" cmpd="thinThick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373DF69E-F3C6-4901-1A99-060B7954694C}"/>
              </a:ext>
            </a:extLst>
          </p:cNvPr>
          <p:cNvGrpSpPr/>
          <p:nvPr userDrawn="1"/>
        </p:nvGrpSpPr>
        <p:grpSpPr>
          <a:xfrm>
            <a:off x="39310" y="6161995"/>
            <a:ext cx="8857802" cy="629827"/>
            <a:chOff x="11878" y="5704795"/>
            <a:chExt cx="8857802" cy="629827"/>
          </a:xfrm>
        </p:grpSpPr>
        <p:pic>
          <p:nvPicPr>
            <p:cNvPr id="10" name="图片 9" descr="文本&#10;&#10;描述已自动生成">
              <a:extLst>
                <a:ext uri="{FF2B5EF4-FFF2-40B4-BE49-F238E27FC236}">
                  <a16:creationId xmlns:a16="http://schemas.microsoft.com/office/drawing/2014/main" id="{EF9C58A3-5973-C385-BF49-466EDAC109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78" y="5748917"/>
              <a:ext cx="1886263" cy="555774"/>
            </a:xfrm>
            <a:prstGeom prst="rect">
              <a:avLst/>
            </a:prstGeom>
          </p:spPr>
        </p:pic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A1CD659B-57A2-5DC0-F36E-351091A1767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9135" y="5734725"/>
              <a:ext cx="526225" cy="5998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75FF1079-A216-1910-64B0-00AC9C40BF6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79017" y="5704795"/>
              <a:ext cx="1134031" cy="5129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8">
              <a:extLst>
                <a:ext uri="{FF2B5EF4-FFF2-40B4-BE49-F238E27FC236}">
                  <a16:creationId xmlns:a16="http://schemas.microsoft.com/office/drawing/2014/main" id="{DDDEBFA1-5C3A-13D1-90F9-607B93683F8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8554" y="5723710"/>
              <a:ext cx="984342" cy="5239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8" name="Picture 10">
              <a:extLst>
                <a:ext uri="{FF2B5EF4-FFF2-40B4-BE49-F238E27FC236}">
                  <a16:creationId xmlns:a16="http://schemas.microsoft.com/office/drawing/2014/main" id="{79D9A76A-001C-D1AF-09D6-542E92AFA1DB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5730343"/>
              <a:ext cx="2048257" cy="4456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0" name="Picture 12">
              <a:extLst>
                <a:ext uri="{FF2B5EF4-FFF2-40B4-BE49-F238E27FC236}">
                  <a16:creationId xmlns:a16="http://schemas.microsoft.com/office/drawing/2014/main" id="{089EDD23-4871-6BE7-7F63-731CB243B23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2047" y="5810813"/>
              <a:ext cx="1627633" cy="3588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80577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901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39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标&#10;&#10;描述已自动生成">
            <a:extLst>
              <a:ext uri="{FF2B5EF4-FFF2-40B4-BE49-F238E27FC236}">
                <a16:creationId xmlns:a16="http://schemas.microsoft.com/office/drawing/2014/main" id="{76599AD2-8620-170F-07A4-EC71D8A9D0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3" y="36576"/>
            <a:ext cx="1288719" cy="722376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B0EA1280-7FC0-70A7-2E2F-E673BB45485E}"/>
              </a:ext>
            </a:extLst>
          </p:cNvPr>
          <p:cNvSpPr txBox="1"/>
          <p:nvPr userDrawn="1"/>
        </p:nvSpPr>
        <p:spPr>
          <a:xfrm>
            <a:off x="1463040" y="130655"/>
            <a:ext cx="768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b="0" i="0" dirty="0">
                <a:solidFill>
                  <a:srgbClr val="006937"/>
                </a:solidFill>
                <a:effectLst/>
                <a:latin typeface="Roboto" panose="02000000000000000000" pitchFamily="2" charset="0"/>
              </a:rPr>
              <a:t>The 10th International Conference on Energy and Environment Research</a:t>
            </a:r>
            <a:br>
              <a:rPr lang="en-US" altLang="zh-CN" b="0" i="0" dirty="0">
                <a:solidFill>
                  <a:srgbClr val="868686"/>
                </a:solidFill>
                <a:effectLst/>
                <a:latin typeface="Roboto" panose="02000000000000000000" pitchFamily="2" charset="0"/>
              </a:rPr>
            </a:br>
            <a:r>
              <a:rPr lang="en-US" altLang="zh-CN" b="0" i="0" dirty="0">
                <a:solidFill>
                  <a:srgbClr val="868686"/>
                </a:solidFill>
                <a:effectLst/>
                <a:latin typeface="Roboto" panose="02000000000000000000" pitchFamily="2" charset="0"/>
              </a:rPr>
              <a:t>“Sustainable Development with Renewable Energy”</a:t>
            </a:r>
          </a:p>
          <a:p>
            <a:endParaRPr lang="zh-CN" altLang="en-US" dirty="0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525FB734-07B7-8F11-2308-58FB5787B6E0}"/>
              </a:ext>
            </a:extLst>
          </p:cNvPr>
          <p:cNvCxnSpPr/>
          <p:nvPr userDrawn="1"/>
        </p:nvCxnSpPr>
        <p:spPr>
          <a:xfrm>
            <a:off x="0" y="786384"/>
            <a:ext cx="9144000" cy="0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56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61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8304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4424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380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305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30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65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3E831-2DFE-4C97-BF61-5D7AA56BA336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C8F55-CFEE-4266-9AD3-64E107BD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46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F1552693-7820-4744-BFB1-8FFFE67D213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2185846"/>
            <a:ext cx="9144000" cy="28632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  <a:p>
            <a:pPr marL="0" indent="0" algn="ctr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Presenting Author’s Name </a:t>
            </a:r>
          </a:p>
          <a:p>
            <a:pPr marL="0" indent="0" algn="ctr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Presenting Author’s Affiliation</a:t>
            </a:r>
          </a:p>
          <a:p>
            <a:pPr marL="0" indent="0" algn="ctr">
              <a:lnSpc>
                <a:spcPct val="110000"/>
              </a:lnSpc>
              <a:spcBef>
                <a:spcPts val="1800"/>
              </a:spcBef>
              <a:buNone/>
            </a:pP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Co-authors</a:t>
            </a:r>
            <a:endParaRPr lang="zh-CN" alt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图片 3" descr="图形用户界面, 文本&#10;&#10;描述已自动生成">
            <a:extLst>
              <a:ext uri="{FF2B5EF4-FFF2-40B4-BE49-F238E27FC236}">
                <a16:creationId xmlns:a16="http://schemas.microsoft.com/office/drawing/2014/main" id="{63E5DE80-7F77-E04A-2D11-985BF36AF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441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01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914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821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883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281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693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131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541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511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9A0AF958-37B6-47F3-87DA-BB54DDEA6A5E}"/>
              </a:ext>
            </a:extLst>
          </p:cNvPr>
          <p:cNvSpPr txBox="1"/>
          <p:nvPr/>
        </p:nvSpPr>
        <p:spPr>
          <a:xfrm>
            <a:off x="1129458" y="3016382"/>
            <a:ext cx="688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zh-CN" alt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图片 2" descr="图形用户界面, 文本&#10;&#10;描述已自动生成">
            <a:extLst>
              <a:ext uri="{FF2B5EF4-FFF2-40B4-BE49-F238E27FC236}">
                <a16:creationId xmlns:a16="http://schemas.microsoft.com/office/drawing/2014/main" id="{2B5443C8-80A2-A8C5-2D73-35842A30B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645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67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20</Words>
  <Application>Microsoft Office PowerPoint</Application>
  <PresentationFormat>全屏显示(4:3)</PresentationFormat>
  <Paragraphs>15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等线</vt:lpstr>
      <vt:lpstr>Arial</vt:lpstr>
      <vt:lpstr>Calibri</vt:lpstr>
      <vt:lpstr>Calibri Light</vt:lpstr>
      <vt:lpstr>Roboto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A4791</cp:lastModifiedBy>
  <cp:revision>44</cp:revision>
  <dcterms:created xsi:type="dcterms:W3CDTF">2020-08-11T02:14:26Z</dcterms:created>
  <dcterms:modified xsi:type="dcterms:W3CDTF">2024-07-02T07:58:07Z</dcterms:modified>
</cp:coreProperties>
</file>